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 id="2147483750" r:id="rId5"/>
    <p:sldMasterId id="2147483775" r:id="rId6"/>
  </p:sldMasterIdLst>
  <p:notesMasterIdLst>
    <p:notesMasterId r:id="rId30"/>
  </p:notesMasterIdLst>
  <p:sldIdLst>
    <p:sldId id="269" r:id="rId7"/>
    <p:sldId id="270" r:id="rId8"/>
    <p:sldId id="257" r:id="rId9"/>
    <p:sldId id="260" r:id="rId10"/>
    <p:sldId id="281" r:id="rId11"/>
    <p:sldId id="285" r:id="rId12"/>
    <p:sldId id="275" r:id="rId13"/>
    <p:sldId id="272" r:id="rId14"/>
    <p:sldId id="286" r:id="rId15"/>
    <p:sldId id="287" r:id="rId16"/>
    <p:sldId id="274" r:id="rId17"/>
    <p:sldId id="277" r:id="rId18"/>
    <p:sldId id="256" r:id="rId19"/>
    <p:sldId id="282" r:id="rId20"/>
    <p:sldId id="258" r:id="rId21"/>
    <p:sldId id="259" r:id="rId22"/>
    <p:sldId id="283" r:id="rId23"/>
    <p:sldId id="261" r:id="rId24"/>
    <p:sldId id="262" r:id="rId25"/>
    <p:sldId id="263" r:id="rId26"/>
    <p:sldId id="264" r:id="rId27"/>
    <p:sldId id="284" r:id="rId28"/>
    <p:sldId id="27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9966"/>
    <a:srgbClr val="33CCCC"/>
    <a:srgbClr val="33CCFF"/>
    <a:srgbClr val="99FFCC"/>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032C04-ABDF-4A0A-9E07-E5B9B48DFA7A}" v="17" dt="2025-10-23T16:51:43.303"/>
    <p1510:client id="{89CB776D-14CB-45BE-913F-36E0976BD14C}" v="37" dt="2025-10-23T03:21:38.9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55" d="100"/>
          <a:sy n="55" d="100"/>
        </p:scale>
        <p:origin x="1096" y="26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Cyr" userId="9915cef6cc4a41ca" providerId="LiveId" clId="{BB201084-DF74-4A6A-89C6-737188D0CA07}"/>
    <pc:docChg chg="delSld modSld">
      <pc:chgData name="Susan Cyr" userId="9915cef6cc4a41ca" providerId="LiveId" clId="{BB201084-DF74-4A6A-89C6-737188D0CA07}" dt="2025-10-23T18:10:28.153" v="42" actId="20577"/>
      <pc:docMkLst>
        <pc:docMk/>
      </pc:docMkLst>
      <pc:sldChg chg="del">
        <pc:chgData name="Susan Cyr" userId="9915cef6cc4a41ca" providerId="LiveId" clId="{BB201084-DF74-4A6A-89C6-737188D0CA07}" dt="2025-10-23T18:08:50.475" v="21" actId="47"/>
        <pc:sldMkLst>
          <pc:docMk/>
          <pc:sldMk cId="1114171708" sldId="280"/>
        </pc:sldMkLst>
      </pc:sldChg>
      <pc:sldChg chg="modSp mod">
        <pc:chgData name="Susan Cyr" userId="9915cef6cc4a41ca" providerId="LiveId" clId="{BB201084-DF74-4A6A-89C6-737188D0CA07}" dt="2025-10-23T18:10:28.153" v="42" actId="20577"/>
        <pc:sldMkLst>
          <pc:docMk/>
          <pc:sldMk cId="212403603" sldId="285"/>
        </pc:sldMkLst>
        <pc:spChg chg="mod">
          <ac:chgData name="Susan Cyr" userId="9915cef6cc4a41ca" providerId="LiveId" clId="{BB201084-DF74-4A6A-89C6-737188D0CA07}" dt="2025-10-23T18:10:28.153" v="42" actId="20577"/>
          <ac:spMkLst>
            <pc:docMk/>
            <pc:sldMk cId="212403603" sldId="285"/>
            <ac:spMk id="3" creationId="{654C0881-18D3-4541-E6C3-7ECC6E825ED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F878F3-8BC4-408D-B0ED-504F60A42CAB}" type="datetimeFigureOut">
              <a:rPr lang="en-CA" smtClean="0"/>
              <a:t>2025-10-23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165B5A-C26A-45AD-99C6-80E0EA8D903A}" type="slidenum">
              <a:rPr lang="en-CA" smtClean="0"/>
              <a:t>‹#›</a:t>
            </a:fld>
            <a:endParaRPr lang="en-CA"/>
          </a:p>
        </p:txBody>
      </p:sp>
    </p:spTree>
    <p:extLst>
      <p:ext uri="{BB962C8B-B14F-4D97-AF65-F5344CB8AC3E}">
        <p14:creationId xmlns:p14="http://schemas.microsoft.com/office/powerpoint/2010/main" val="3751944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 We invite you to be the superhero in supporting staff and saving kids. Our project looks at early intervention and building teamwork within local sites. </a:t>
            </a:r>
            <a:endParaRPr/>
          </a:p>
          <a:p>
            <a:pPr marL="0" lvl="0" indent="0" algn="l" rtl="0">
              <a:lnSpc>
                <a:spcPct val="100000"/>
              </a:lnSpc>
              <a:spcBef>
                <a:spcPts val="0"/>
              </a:spcBef>
              <a:spcAft>
                <a:spcPts val="0"/>
              </a:spcAft>
              <a:buSzPts val="1400"/>
              <a:buNone/>
            </a:pPr>
            <a:r>
              <a:rPr lang="en-US"/>
              <a:t>The site for our project was VJH. A regional site with one of the highest numbers of pediatric acuity within IH. VJH has 5 funded pediatric beds shared between medical, surgical, and mental health pediatric populations. </a:t>
            </a:r>
            <a:endParaRPr/>
          </a:p>
        </p:txBody>
      </p:sp>
      <p:sp>
        <p:nvSpPr>
          <p:cNvPr id="405" name="Google Shape;4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5ef6d9cf1a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sz="1300"/>
          </a:p>
        </p:txBody>
      </p:sp>
      <p:sp>
        <p:nvSpPr>
          <p:cNvPr id="418" name="Google Shape;418;g35ef6d9cf1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35eff2645e2_1_3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317500" algn="l" rtl="0">
              <a:lnSpc>
                <a:spcPct val="90000"/>
              </a:lnSpc>
              <a:spcBef>
                <a:spcPts val="0"/>
              </a:spcBef>
              <a:spcAft>
                <a:spcPts val="0"/>
              </a:spcAft>
              <a:buClr>
                <a:srgbClr val="2F4F88"/>
              </a:buClr>
              <a:buSzPts val="1400"/>
              <a:buFont typeface="Verdana"/>
              <a:buChar char="●"/>
            </a:pPr>
            <a:r>
              <a:rPr lang="en-US" sz="1400">
                <a:solidFill>
                  <a:srgbClr val="2F4F88"/>
                </a:solidFill>
                <a:latin typeface="Verdana"/>
                <a:ea typeface="Verdana"/>
                <a:cs typeface="Verdana"/>
                <a:sym typeface="Verdana"/>
              </a:rPr>
              <a:t>Early Critical Care Resources</a:t>
            </a:r>
            <a:endParaRPr sz="1400">
              <a:solidFill>
                <a:srgbClr val="2F4F88"/>
              </a:solidFill>
              <a:latin typeface="Verdana"/>
              <a:ea typeface="Verdana"/>
              <a:cs typeface="Verdana"/>
              <a:sym typeface="Verdana"/>
            </a:endParaRPr>
          </a:p>
          <a:p>
            <a:pPr marL="1371600" lvl="1" indent="-317500" algn="l" rtl="0">
              <a:lnSpc>
                <a:spcPct val="90000"/>
              </a:lnSpc>
              <a:spcBef>
                <a:spcPts val="0"/>
              </a:spcBef>
              <a:spcAft>
                <a:spcPts val="0"/>
              </a:spcAft>
              <a:buClr>
                <a:srgbClr val="2F4F88"/>
              </a:buClr>
              <a:buSzPts val="1400"/>
              <a:buFont typeface="Verdana"/>
              <a:buChar char="○"/>
            </a:pPr>
            <a:r>
              <a:rPr lang="en-US" sz="1400">
                <a:solidFill>
                  <a:srgbClr val="2F4F88"/>
                </a:solidFill>
                <a:latin typeface="Verdana"/>
                <a:ea typeface="Verdana"/>
                <a:cs typeface="Verdana"/>
                <a:sym typeface="Verdana"/>
              </a:rPr>
              <a:t>the team developed an early intervention algorithm, developed a process that is coordinated with clear criteria for activation, s an initiation process with our switchboard and a documentation tool for nursing</a:t>
            </a:r>
            <a:endParaRPr sz="1400">
              <a:solidFill>
                <a:srgbClr val="2F4F88"/>
              </a:solidFill>
              <a:latin typeface="Verdana"/>
              <a:ea typeface="Verdana"/>
              <a:cs typeface="Verdana"/>
              <a:sym typeface="Verdana"/>
            </a:endParaRPr>
          </a:p>
          <a:p>
            <a:pPr marL="914400" lvl="0" indent="0" algn="l" rtl="0">
              <a:lnSpc>
                <a:spcPct val="90000"/>
              </a:lnSpc>
              <a:spcBef>
                <a:spcPts val="0"/>
              </a:spcBef>
              <a:spcAft>
                <a:spcPts val="0"/>
              </a:spcAft>
              <a:buSzPts val="1400"/>
              <a:buNone/>
            </a:pPr>
            <a:endParaRPr sz="1400">
              <a:solidFill>
                <a:srgbClr val="2F4F88"/>
              </a:solidFill>
              <a:latin typeface="Verdana"/>
              <a:ea typeface="Verdana"/>
              <a:cs typeface="Verdana"/>
              <a:sym typeface="Verdana"/>
            </a:endParaRPr>
          </a:p>
          <a:p>
            <a:pPr marL="457200" lvl="0" indent="-317500" algn="l" rtl="0">
              <a:lnSpc>
                <a:spcPct val="90000"/>
              </a:lnSpc>
              <a:spcBef>
                <a:spcPts val="0"/>
              </a:spcBef>
              <a:spcAft>
                <a:spcPts val="0"/>
              </a:spcAft>
              <a:buClr>
                <a:srgbClr val="2F4F88"/>
              </a:buClr>
              <a:buSzPts val="1400"/>
              <a:buFont typeface="Verdana"/>
              <a:buChar char="●"/>
            </a:pPr>
            <a:r>
              <a:rPr lang="en-US" sz="1400">
                <a:solidFill>
                  <a:srgbClr val="2F4F88"/>
                </a:solidFill>
                <a:latin typeface="Verdana"/>
                <a:ea typeface="Verdana"/>
                <a:cs typeface="Verdana"/>
                <a:sym typeface="Verdana"/>
              </a:rPr>
              <a:t>Improved Patient/Family experience</a:t>
            </a:r>
            <a:endParaRPr sz="1400">
              <a:solidFill>
                <a:srgbClr val="2F4F88"/>
              </a:solidFill>
              <a:latin typeface="Verdana"/>
              <a:ea typeface="Verdana"/>
              <a:cs typeface="Verdana"/>
              <a:sym typeface="Verdana"/>
            </a:endParaRPr>
          </a:p>
          <a:p>
            <a:pPr marL="914400" lvl="1" indent="-317500" algn="l" rtl="0">
              <a:lnSpc>
                <a:spcPct val="90000"/>
              </a:lnSpc>
              <a:spcBef>
                <a:spcPts val="0"/>
              </a:spcBef>
              <a:spcAft>
                <a:spcPts val="0"/>
              </a:spcAft>
              <a:buClr>
                <a:srgbClr val="2F4F88"/>
              </a:buClr>
              <a:buSzPts val="1400"/>
              <a:buFont typeface="Verdana"/>
              <a:buChar char="○"/>
            </a:pPr>
            <a:r>
              <a:rPr lang="en-US" sz="1400">
                <a:solidFill>
                  <a:srgbClr val="2F4F88"/>
                </a:solidFill>
                <a:latin typeface="Verdana"/>
                <a:ea typeface="Verdana"/>
                <a:cs typeface="Verdana"/>
                <a:sym typeface="Verdana"/>
              </a:rPr>
              <a:t>We worked to ensure there was clear communication with the team,  our social work team was supportive to attend when able to directly support parents/families, and we have developed some family based resources reviewed by our parent partner</a:t>
            </a:r>
            <a:endParaRPr sz="1400">
              <a:solidFill>
                <a:srgbClr val="2F4F88"/>
              </a:solidFill>
              <a:latin typeface="Verdana"/>
              <a:ea typeface="Verdana"/>
              <a:cs typeface="Verdana"/>
              <a:sym typeface="Verdana"/>
            </a:endParaRPr>
          </a:p>
          <a:p>
            <a:pPr marL="914400" lvl="1" indent="-317500" algn="l" rtl="0">
              <a:lnSpc>
                <a:spcPct val="90000"/>
              </a:lnSpc>
              <a:spcBef>
                <a:spcPts val="0"/>
              </a:spcBef>
              <a:spcAft>
                <a:spcPts val="0"/>
              </a:spcAft>
              <a:buClr>
                <a:srgbClr val="2F4F88"/>
              </a:buClr>
              <a:buSzPts val="1400"/>
              <a:buFont typeface="Verdana"/>
              <a:buChar char="○"/>
            </a:pPr>
            <a:r>
              <a:rPr lang="en-US" sz="1400">
                <a:solidFill>
                  <a:srgbClr val="2F4F88"/>
                </a:solidFill>
                <a:latin typeface="Verdana"/>
                <a:ea typeface="Verdana"/>
                <a:cs typeface="Verdana"/>
                <a:sym typeface="Verdana"/>
              </a:rPr>
              <a:t>We also highlighted the importance of utilizing parent/caregiver information as part of assessment - they are the experts on their children so wanted to highlight that the information they have to share is an important assessment piece.</a:t>
            </a:r>
            <a:endParaRPr sz="1400">
              <a:solidFill>
                <a:srgbClr val="2F4F88"/>
              </a:solidFill>
              <a:latin typeface="Verdana"/>
              <a:ea typeface="Verdana"/>
              <a:cs typeface="Verdana"/>
              <a:sym typeface="Verdana"/>
            </a:endParaRPr>
          </a:p>
          <a:p>
            <a:pPr marL="0" lvl="0" indent="0" algn="l" rtl="0">
              <a:lnSpc>
                <a:spcPct val="90000"/>
              </a:lnSpc>
              <a:spcBef>
                <a:spcPts val="0"/>
              </a:spcBef>
              <a:spcAft>
                <a:spcPts val="0"/>
              </a:spcAft>
              <a:buSzPts val="1400"/>
              <a:buNone/>
            </a:pPr>
            <a:endParaRPr sz="1400">
              <a:solidFill>
                <a:srgbClr val="2F4F88"/>
              </a:solidFill>
              <a:latin typeface="Verdana"/>
              <a:ea typeface="Verdana"/>
              <a:cs typeface="Verdana"/>
              <a:sym typeface="Verdana"/>
            </a:endParaRPr>
          </a:p>
          <a:p>
            <a:pPr marL="457200" lvl="0" indent="-317500" algn="l" rtl="0">
              <a:lnSpc>
                <a:spcPct val="90000"/>
              </a:lnSpc>
              <a:spcBef>
                <a:spcPts val="0"/>
              </a:spcBef>
              <a:spcAft>
                <a:spcPts val="0"/>
              </a:spcAft>
              <a:buClr>
                <a:srgbClr val="2F4F88"/>
              </a:buClr>
              <a:buSzPts val="1400"/>
              <a:buFont typeface="Verdana"/>
              <a:buChar char="●"/>
            </a:pPr>
            <a:r>
              <a:rPr lang="en-US" sz="1400">
                <a:solidFill>
                  <a:srgbClr val="2F4F88"/>
                </a:solidFill>
                <a:latin typeface="Verdana"/>
                <a:ea typeface="Verdana"/>
                <a:cs typeface="Verdana"/>
                <a:sym typeface="Verdana"/>
              </a:rPr>
              <a:t>Coordination of Care involves multiple team members</a:t>
            </a:r>
            <a:endParaRPr sz="1400">
              <a:solidFill>
                <a:srgbClr val="2F4F88"/>
              </a:solidFill>
              <a:latin typeface="Verdana"/>
              <a:ea typeface="Verdana"/>
              <a:cs typeface="Verdana"/>
              <a:sym typeface="Verdana"/>
            </a:endParaRPr>
          </a:p>
          <a:p>
            <a:pPr marL="914400" lvl="1" indent="-317500" algn="l" rtl="0">
              <a:lnSpc>
                <a:spcPct val="90000"/>
              </a:lnSpc>
              <a:spcBef>
                <a:spcPts val="0"/>
              </a:spcBef>
              <a:spcAft>
                <a:spcPts val="0"/>
              </a:spcAft>
              <a:buClr>
                <a:srgbClr val="2F4F88"/>
              </a:buClr>
              <a:buSzPts val="1400"/>
              <a:buFont typeface="Verdana"/>
              <a:buChar char="○"/>
            </a:pPr>
            <a:r>
              <a:rPr lang="en-US" sz="1400">
                <a:solidFill>
                  <a:srgbClr val="2F4F88"/>
                </a:solidFill>
                <a:latin typeface="Verdana"/>
                <a:ea typeface="Verdana"/>
                <a:cs typeface="Verdana"/>
                <a:sym typeface="Verdana"/>
              </a:rPr>
              <a:t>We involved hospital access and flow as team members</a:t>
            </a:r>
            <a:endParaRPr sz="1400">
              <a:solidFill>
                <a:srgbClr val="2F4F88"/>
              </a:solidFill>
              <a:latin typeface="Verdana"/>
              <a:ea typeface="Verdana"/>
              <a:cs typeface="Verdana"/>
              <a:sym typeface="Verdana"/>
            </a:endParaRPr>
          </a:p>
          <a:p>
            <a:pPr marL="914400" lvl="1" indent="-317500" algn="l" rtl="0">
              <a:lnSpc>
                <a:spcPct val="90000"/>
              </a:lnSpc>
              <a:spcBef>
                <a:spcPts val="0"/>
              </a:spcBef>
              <a:spcAft>
                <a:spcPts val="0"/>
              </a:spcAft>
              <a:buClr>
                <a:srgbClr val="2F4F88"/>
              </a:buClr>
              <a:buSzPts val="1400"/>
              <a:buFont typeface="Verdana"/>
              <a:buChar char="○"/>
            </a:pPr>
            <a:r>
              <a:rPr lang="en-US" sz="1400">
                <a:solidFill>
                  <a:srgbClr val="2F4F88"/>
                </a:solidFill>
                <a:latin typeface="Verdana"/>
                <a:ea typeface="Verdana"/>
                <a:cs typeface="Verdana"/>
                <a:sym typeface="Verdana"/>
              </a:rPr>
              <a:t>We involved the Most responsible provider early in the process to ensure timely consults, investigations and treatment</a:t>
            </a:r>
            <a:endParaRPr sz="1400">
              <a:solidFill>
                <a:srgbClr val="2F4F88"/>
              </a:solidFill>
              <a:latin typeface="Verdana"/>
              <a:ea typeface="Verdana"/>
              <a:cs typeface="Verdana"/>
              <a:sym typeface="Verdana"/>
            </a:endParaRPr>
          </a:p>
          <a:p>
            <a:pPr marL="914400" lvl="1" indent="-317500" algn="l" rtl="0">
              <a:lnSpc>
                <a:spcPct val="90000"/>
              </a:lnSpc>
              <a:spcBef>
                <a:spcPts val="0"/>
              </a:spcBef>
              <a:spcAft>
                <a:spcPts val="0"/>
              </a:spcAft>
              <a:buClr>
                <a:srgbClr val="2F4F88"/>
              </a:buClr>
              <a:buSzPts val="1400"/>
              <a:buFont typeface="Verdana"/>
              <a:buChar char="○"/>
            </a:pPr>
            <a:r>
              <a:rPr lang="en-US" sz="1400">
                <a:solidFill>
                  <a:srgbClr val="2F4F88"/>
                </a:solidFill>
                <a:latin typeface="Verdana"/>
                <a:ea typeface="Verdana"/>
                <a:cs typeface="Verdana"/>
                <a:sym typeface="Verdana"/>
              </a:rPr>
              <a:t>Initiating this process early allows us to look at local resource availability and the best location and team to care for that patient</a:t>
            </a:r>
            <a:endParaRPr sz="1400">
              <a:solidFill>
                <a:srgbClr val="2F4F88"/>
              </a:solidFill>
              <a:latin typeface="Verdana"/>
              <a:ea typeface="Verdana"/>
              <a:cs typeface="Verdana"/>
              <a:sym typeface="Verdana"/>
            </a:endParaRPr>
          </a:p>
          <a:p>
            <a:pPr marL="1371600" lvl="0" indent="0" algn="l" rtl="0">
              <a:lnSpc>
                <a:spcPct val="90000"/>
              </a:lnSpc>
              <a:spcBef>
                <a:spcPts val="0"/>
              </a:spcBef>
              <a:spcAft>
                <a:spcPts val="0"/>
              </a:spcAft>
              <a:buSzPts val="1400"/>
              <a:buNone/>
            </a:pPr>
            <a:endParaRPr sz="1400">
              <a:solidFill>
                <a:srgbClr val="2F4F88"/>
              </a:solidFill>
              <a:latin typeface="Verdana"/>
              <a:ea typeface="Verdana"/>
              <a:cs typeface="Verdana"/>
              <a:sym typeface="Verdana"/>
            </a:endParaRPr>
          </a:p>
          <a:p>
            <a:pPr marL="457200" lvl="0" indent="-317500" algn="l" rtl="0">
              <a:lnSpc>
                <a:spcPct val="90000"/>
              </a:lnSpc>
              <a:spcBef>
                <a:spcPts val="0"/>
              </a:spcBef>
              <a:spcAft>
                <a:spcPts val="0"/>
              </a:spcAft>
              <a:buClr>
                <a:srgbClr val="2F4F88"/>
              </a:buClr>
              <a:buSzPts val="1400"/>
              <a:buFont typeface="Verdana"/>
              <a:buChar char="●"/>
            </a:pPr>
            <a:r>
              <a:rPr lang="en-US" sz="1400">
                <a:solidFill>
                  <a:srgbClr val="2F4F88"/>
                </a:solidFill>
                <a:latin typeface="Verdana"/>
                <a:ea typeface="Verdana"/>
                <a:cs typeface="Verdana"/>
                <a:sym typeface="Verdana"/>
              </a:rPr>
              <a:t>Teamwork and Collaboration</a:t>
            </a:r>
            <a:endParaRPr sz="1400">
              <a:solidFill>
                <a:srgbClr val="2F4F88"/>
              </a:solidFill>
              <a:latin typeface="Verdana"/>
              <a:ea typeface="Verdana"/>
              <a:cs typeface="Verdana"/>
              <a:sym typeface="Verdana"/>
            </a:endParaRPr>
          </a:p>
          <a:p>
            <a:pPr marL="914400" lvl="1" indent="-317500" algn="l" rtl="0">
              <a:lnSpc>
                <a:spcPct val="90000"/>
              </a:lnSpc>
              <a:spcBef>
                <a:spcPts val="0"/>
              </a:spcBef>
              <a:spcAft>
                <a:spcPts val="0"/>
              </a:spcAft>
              <a:buClr>
                <a:srgbClr val="2F4F88"/>
              </a:buClr>
              <a:buSzPts val="1400"/>
              <a:buFont typeface="Verdana"/>
              <a:buChar char="○"/>
            </a:pPr>
            <a:r>
              <a:rPr lang="en-US" sz="1400">
                <a:solidFill>
                  <a:srgbClr val="2F4F88"/>
                </a:solidFill>
                <a:latin typeface="Verdana"/>
                <a:ea typeface="Verdana"/>
                <a:cs typeface="Verdana"/>
                <a:sym typeface="Verdana"/>
              </a:rPr>
              <a:t>As mentioned in our secondary aim we wanted to focus on improving staff satisfaction - all team members had representation on the working group and input on the design process</a:t>
            </a:r>
            <a:endParaRPr sz="1400">
              <a:solidFill>
                <a:srgbClr val="2F4F88"/>
              </a:solidFill>
              <a:latin typeface="Verdana"/>
              <a:ea typeface="Verdana"/>
              <a:cs typeface="Verdana"/>
              <a:sym typeface="Verdana"/>
            </a:endParaRPr>
          </a:p>
          <a:p>
            <a:pPr marL="914400" lvl="1" indent="-317500" algn="l" rtl="0">
              <a:lnSpc>
                <a:spcPct val="90000"/>
              </a:lnSpc>
              <a:spcBef>
                <a:spcPts val="0"/>
              </a:spcBef>
              <a:spcAft>
                <a:spcPts val="0"/>
              </a:spcAft>
              <a:buClr>
                <a:srgbClr val="2F4F88"/>
              </a:buClr>
              <a:buSzPts val="1400"/>
              <a:buFont typeface="Verdana"/>
              <a:buChar char="○"/>
            </a:pPr>
            <a:r>
              <a:rPr lang="en-US" sz="1400">
                <a:solidFill>
                  <a:srgbClr val="2F4F88"/>
                </a:solidFill>
                <a:latin typeface="Verdana"/>
                <a:ea typeface="Verdana"/>
                <a:cs typeface="Verdana"/>
                <a:sym typeface="Verdana"/>
              </a:rPr>
              <a:t>We recognize that critically ill children add an extra layer of stress for all staff involved and bring the added complexity of a family that is also under significant stress</a:t>
            </a:r>
            <a:endParaRPr sz="1400">
              <a:solidFill>
                <a:srgbClr val="2F4F88"/>
              </a:solidFill>
              <a:latin typeface="Verdana"/>
              <a:ea typeface="Verdana"/>
              <a:cs typeface="Verdana"/>
              <a:sym typeface="Verdana"/>
            </a:endParaRPr>
          </a:p>
          <a:p>
            <a:pPr marL="914400" lvl="1" indent="-317500" algn="l" rtl="0">
              <a:lnSpc>
                <a:spcPct val="90000"/>
              </a:lnSpc>
              <a:spcBef>
                <a:spcPts val="0"/>
              </a:spcBef>
              <a:spcAft>
                <a:spcPts val="0"/>
              </a:spcAft>
              <a:buClr>
                <a:srgbClr val="2F4F88"/>
              </a:buClr>
              <a:buSzPts val="1400"/>
              <a:buFont typeface="Verdana"/>
              <a:buChar char="○"/>
            </a:pPr>
            <a:r>
              <a:rPr lang="en-US" sz="1400">
                <a:solidFill>
                  <a:srgbClr val="2F4F88"/>
                </a:solidFill>
                <a:latin typeface="Verdana"/>
                <a:ea typeface="Verdana"/>
                <a:cs typeface="Verdana"/>
                <a:sym typeface="Verdana"/>
              </a:rPr>
              <a:t>Improving team communication means building relationships between the ICU and WCHS staff. </a:t>
            </a:r>
            <a:endParaRPr sz="1400">
              <a:solidFill>
                <a:srgbClr val="2F4F88"/>
              </a:solidFill>
              <a:latin typeface="Verdana"/>
              <a:ea typeface="Verdana"/>
              <a:cs typeface="Verdana"/>
              <a:sym typeface="Verdana"/>
            </a:endParaRPr>
          </a:p>
          <a:p>
            <a:pPr marL="914400" lvl="1" indent="-317500" algn="l" rtl="0">
              <a:lnSpc>
                <a:spcPct val="90000"/>
              </a:lnSpc>
              <a:spcBef>
                <a:spcPts val="0"/>
              </a:spcBef>
              <a:spcAft>
                <a:spcPts val="0"/>
              </a:spcAft>
              <a:buClr>
                <a:srgbClr val="2F4F88"/>
              </a:buClr>
              <a:buSzPts val="1400"/>
              <a:buFont typeface="Verdana"/>
              <a:buChar char="○"/>
            </a:pPr>
            <a:r>
              <a:rPr lang="en-US" sz="1400">
                <a:solidFill>
                  <a:srgbClr val="2F4F88"/>
                </a:solidFill>
                <a:latin typeface="Verdana"/>
                <a:ea typeface="Verdana"/>
                <a:cs typeface="Verdana"/>
                <a:sym typeface="Verdana"/>
              </a:rPr>
              <a:t>and doing this allows us to pull in all team members required for complex patient care</a:t>
            </a:r>
            <a:endParaRPr sz="1400">
              <a:solidFill>
                <a:srgbClr val="2F4F88"/>
              </a:solidFill>
              <a:latin typeface="Verdana"/>
              <a:ea typeface="Verdana"/>
              <a:cs typeface="Verdana"/>
              <a:sym typeface="Verdana"/>
            </a:endParaRPr>
          </a:p>
          <a:p>
            <a:pPr marL="0" lvl="0" indent="0" algn="l" rtl="0">
              <a:lnSpc>
                <a:spcPct val="90000"/>
              </a:lnSpc>
              <a:spcBef>
                <a:spcPts val="0"/>
              </a:spcBef>
              <a:spcAft>
                <a:spcPts val="0"/>
              </a:spcAft>
              <a:buSzPts val="1400"/>
              <a:buNone/>
            </a:pPr>
            <a:endParaRPr sz="1400">
              <a:solidFill>
                <a:srgbClr val="2F4F88"/>
              </a:solidFill>
              <a:latin typeface="Verdana"/>
              <a:ea typeface="Verdana"/>
              <a:cs typeface="Verdana"/>
              <a:sym typeface="Verdana"/>
            </a:endParaRPr>
          </a:p>
          <a:p>
            <a:pPr marL="0" lvl="0" indent="0" algn="l" rtl="0">
              <a:lnSpc>
                <a:spcPct val="90000"/>
              </a:lnSpc>
              <a:spcBef>
                <a:spcPts val="0"/>
              </a:spcBef>
              <a:spcAft>
                <a:spcPts val="0"/>
              </a:spcAft>
              <a:buSzPts val="1400"/>
              <a:buNone/>
            </a:pPr>
            <a:r>
              <a:rPr lang="en-US" sz="1400">
                <a:solidFill>
                  <a:srgbClr val="2F4F88"/>
                </a:solidFill>
                <a:latin typeface="Verdana"/>
                <a:ea typeface="Verdana"/>
                <a:cs typeface="Verdana"/>
                <a:sym typeface="Verdana"/>
              </a:rPr>
              <a:t>This is a snapshot to summarize some of our PDSA cycles with the data we have to date</a:t>
            </a:r>
            <a:endParaRPr sz="1400">
              <a:solidFill>
                <a:srgbClr val="2F4F88"/>
              </a:solidFill>
              <a:latin typeface="Verdana"/>
              <a:ea typeface="Verdana"/>
              <a:cs typeface="Verdana"/>
              <a:sym typeface="Verdana"/>
            </a:endParaRPr>
          </a:p>
          <a:p>
            <a:pPr marL="0" lvl="0" indent="0" algn="l" rtl="0">
              <a:lnSpc>
                <a:spcPct val="90000"/>
              </a:lnSpc>
              <a:spcBef>
                <a:spcPts val="0"/>
              </a:spcBef>
              <a:spcAft>
                <a:spcPts val="0"/>
              </a:spcAft>
              <a:buSzPts val="1400"/>
              <a:buNone/>
            </a:pPr>
            <a:endParaRPr sz="1400">
              <a:solidFill>
                <a:srgbClr val="2F4F88"/>
              </a:solidFill>
              <a:latin typeface="Verdana"/>
              <a:ea typeface="Verdana"/>
              <a:cs typeface="Verdana"/>
              <a:sym typeface="Verdana"/>
            </a:endParaRPr>
          </a:p>
          <a:p>
            <a:pPr marL="0" lvl="0" indent="0" algn="l" rtl="0">
              <a:lnSpc>
                <a:spcPct val="90000"/>
              </a:lnSpc>
              <a:spcBef>
                <a:spcPts val="0"/>
              </a:spcBef>
              <a:spcAft>
                <a:spcPts val="0"/>
              </a:spcAft>
              <a:buSzPts val="1400"/>
              <a:buNone/>
            </a:pPr>
            <a:r>
              <a:rPr lang="en-US" sz="1400">
                <a:solidFill>
                  <a:srgbClr val="2F4F88"/>
                </a:solidFill>
                <a:latin typeface="Verdana"/>
                <a:ea typeface="Verdana"/>
                <a:cs typeface="Verdana"/>
                <a:sym typeface="Verdana"/>
              </a:rPr>
              <a:t>What we want to highlight is the change from the initial survey to our first live call and our current state at the end of the cohort in our satisfaction ratings</a:t>
            </a:r>
            <a:endParaRPr sz="1400">
              <a:solidFill>
                <a:srgbClr val="2F4F88"/>
              </a:solidFill>
              <a:latin typeface="Verdana"/>
              <a:ea typeface="Verdana"/>
              <a:cs typeface="Verdana"/>
              <a:sym typeface="Verdana"/>
            </a:endParaRPr>
          </a:p>
          <a:p>
            <a:pPr marL="0" lvl="0" indent="0" algn="l" rtl="0">
              <a:lnSpc>
                <a:spcPct val="90000"/>
              </a:lnSpc>
              <a:spcBef>
                <a:spcPts val="0"/>
              </a:spcBef>
              <a:spcAft>
                <a:spcPts val="0"/>
              </a:spcAft>
              <a:buSzPts val="1400"/>
              <a:buNone/>
            </a:pPr>
            <a:endParaRPr sz="1400">
              <a:solidFill>
                <a:srgbClr val="2F4F88"/>
              </a:solidFill>
              <a:latin typeface="Verdana"/>
              <a:ea typeface="Verdana"/>
              <a:cs typeface="Verdana"/>
              <a:sym typeface="Verdana"/>
            </a:endParaRPr>
          </a:p>
          <a:p>
            <a:pPr marL="0" lvl="0" indent="0" algn="l" rtl="0">
              <a:lnSpc>
                <a:spcPct val="90000"/>
              </a:lnSpc>
              <a:spcBef>
                <a:spcPts val="0"/>
              </a:spcBef>
              <a:spcAft>
                <a:spcPts val="0"/>
              </a:spcAft>
              <a:buSzPts val="1400"/>
              <a:buNone/>
            </a:pPr>
            <a:r>
              <a:rPr lang="en-US" sz="1400">
                <a:solidFill>
                  <a:srgbClr val="2F4F88"/>
                </a:solidFill>
                <a:latin typeface="Verdana"/>
                <a:ea typeface="Verdana"/>
                <a:cs typeface="Verdana"/>
                <a:sym typeface="Verdana"/>
              </a:rPr>
              <a:t>To showcase this more clearly - this graph highlights the improvement we have seen in a few short months with this project with our baseline on the left - to the feedback following the first live call at the end of March on the right</a:t>
            </a:r>
            <a:endParaRPr sz="1400">
              <a:solidFill>
                <a:srgbClr val="2F4F88"/>
              </a:solidFill>
              <a:latin typeface="Verdana"/>
              <a:ea typeface="Verdana"/>
              <a:cs typeface="Verdana"/>
              <a:sym typeface="Verdana"/>
            </a:endParaRPr>
          </a:p>
          <a:p>
            <a:pPr marL="1371600" lvl="0" indent="0" algn="l" rtl="0">
              <a:lnSpc>
                <a:spcPct val="90000"/>
              </a:lnSpc>
              <a:spcBef>
                <a:spcPts val="0"/>
              </a:spcBef>
              <a:spcAft>
                <a:spcPts val="0"/>
              </a:spcAft>
              <a:buSzPts val="1400"/>
              <a:buNone/>
            </a:pPr>
            <a:endParaRPr sz="1400">
              <a:solidFill>
                <a:srgbClr val="2F4F88"/>
              </a:solidFill>
              <a:latin typeface="Verdana"/>
              <a:ea typeface="Verdana"/>
              <a:cs typeface="Verdana"/>
              <a:sym typeface="Verdana"/>
            </a:endParaRPr>
          </a:p>
          <a:p>
            <a:pPr marL="914400" lvl="0" indent="0" algn="l" rtl="0">
              <a:lnSpc>
                <a:spcPct val="90000"/>
              </a:lnSpc>
              <a:spcBef>
                <a:spcPts val="0"/>
              </a:spcBef>
              <a:spcAft>
                <a:spcPts val="0"/>
              </a:spcAft>
              <a:buSzPts val="1400"/>
              <a:buNone/>
            </a:pPr>
            <a:endParaRPr sz="1400">
              <a:solidFill>
                <a:srgbClr val="2F4F88"/>
              </a:solidFill>
              <a:latin typeface="Verdana"/>
              <a:ea typeface="Verdana"/>
              <a:cs typeface="Verdana"/>
              <a:sym typeface="Verdana"/>
            </a:endParaRPr>
          </a:p>
        </p:txBody>
      </p:sp>
      <p:sp>
        <p:nvSpPr>
          <p:cNvPr id="430" name="Google Shape;430;g35eff2645e2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38d593ee1f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38d593ee1f8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38d593ee1f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38d593ee1f8_0_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38d593ee1f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38d593ee1f8_0_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knew that collecting data would be a challenge and it will take time to see the long term impact from this project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did not anticipate the limited data on number of Code Pink calls, transfers to HLOC or ICU admissions at our site.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Social currency in healthcare is big - we knew going in that building the team for this project would take time and will be an ongoing work in progress as team members change over time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are hopeful that this project will improve Pediatric care for Interior Health and we feel that there should be equal access to resources like this at all our sites in the health authority</a:t>
            </a:r>
            <a:endParaRPr/>
          </a:p>
          <a:p>
            <a:pPr marL="0" lvl="0" indent="0" algn="l" rtl="0">
              <a:lnSpc>
                <a:spcPct val="100000"/>
              </a:lnSpc>
              <a:spcBef>
                <a:spcPts val="0"/>
              </a:spcBef>
              <a:spcAft>
                <a:spcPts val="0"/>
              </a:spcAft>
              <a:buSzPts val="1400"/>
              <a:buNone/>
            </a:pPr>
            <a:r>
              <a:rPr lang="en-US"/>
              <a:t>This project has reaffirmed the significance of standardized pediatric education across out health authority. In our short time we have witnessed that empowering staff with knowledge improves patient care. </a:t>
            </a:r>
            <a:endParaRPr/>
          </a:p>
        </p:txBody>
      </p:sp>
      <p:sp>
        <p:nvSpPr>
          <p:cNvPr id="457" name="Google Shape;45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jp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jp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jp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10/23/2025</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10/23/2025</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10/23/2025</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15"/>
        <p:cNvGrpSpPr/>
        <p:nvPr/>
      </p:nvGrpSpPr>
      <p:grpSpPr>
        <a:xfrm>
          <a:off x="0" y="0"/>
          <a:ext cx="0" cy="0"/>
          <a:chOff x="0" y="0"/>
          <a:chExt cx="0" cy="0"/>
        </a:xfrm>
      </p:grpSpPr>
      <p:grpSp>
        <p:nvGrpSpPr>
          <p:cNvPr id="16" name="Google Shape;16;p15"/>
          <p:cNvGrpSpPr/>
          <p:nvPr/>
        </p:nvGrpSpPr>
        <p:grpSpPr>
          <a:xfrm>
            <a:off x="8698039" y="6005493"/>
            <a:ext cx="3312988" cy="776309"/>
            <a:chOff x="0" y="0"/>
            <a:chExt cx="3312987" cy="776308"/>
          </a:xfrm>
        </p:grpSpPr>
        <p:pic>
          <p:nvPicPr>
            <p:cNvPr id="17" name="Google Shape;17;p15" descr="Picture 8"/>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18" name="Google Shape;18;p15" descr="Picture 9"/>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19" name="Google Shape;19;p15"/>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cxnSp>
        <p:nvCxnSpPr>
          <p:cNvPr id="20" name="Google Shape;20;p15"/>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21" name="Google Shape;21;p15"/>
          <p:cNvSpPr/>
          <p:nvPr/>
        </p:nvSpPr>
        <p:spPr>
          <a:xfrm>
            <a:off x="0" y="1645689"/>
            <a:ext cx="12192000" cy="3503777"/>
          </a:xfrm>
          <a:prstGeom prst="rect">
            <a:avLst/>
          </a:prstGeom>
          <a:solidFill>
            <a:srgbClr val="2F4F88"/>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 name="Google Shape;22;p15"/>
          <p:cNvSpPr txBox="1">
            <a:spLocks noGrp="1"/>
          </p:cNvSpPr>
          <p:nvPr>
            <p:ph type="body" idx="1"/>
          </p:nvPr>
        </p:nvSpPr>
        <p:spPr>
          <a:xfrm>
            <a:off x="3048000" y="2533649"/>
            <a:ext cx="6934200" cy="942976"/>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FFFFFF"/>
              </a:buClr>
              <a:buSzPts val="6000"/>
              <a:buFont typeface="Verdana"/>
              <a:buNone/>
              <a:defRPr sz="6000" b="1">
                <a:solidFill>
                  <a:srgbClr val="FFFFFF"/>
                </a:solidFill>
              </a:defRPr>
            </a:lvl1pPr>
            <a:lvl2pPr marL="914400" lvl="1" indent="-609600" algn="ctr">
              <a:lnSpc>
                <a:spcPct val="90000"/>
              </a:lnSpc>
              <a:spcBef>
                <a:spcPts val="1000"/>
              </a:spcBef>
              <a:spcAft>
                <a:spcPts val="0"/>
              </a:spcAft>
              <a:buClr>
                <a:srgbClr val="FFFFFF"/>
              </a:buClr>
              <a:buSzPts val="6000"/>
              <a:buFont typeface="Verdana"/>
              <a:buChar char="•"/>
              <a:defRPr sz="6000" b="1">
                <a:solidFill>
                  <a:srgbClr val="FFFFFF"/>
                </a:solidFill>
              </a:defRPr>
            </a:lvl2pPr>
            <a:lvl3pPr marL="1371600" lvl="2" indent="-609600" algn="ctr">
              <a:lnSpc>
                <a:spcPct val="90000"/>
              </a:lnSpc>
              <a:spcBef>
                <a:spcPts val="1000"/>
              </a:spcBef>
              <a:spcAft>
                <a:spcPts val="0"/>
              </a:spcAft>
              <a:buClr>
                <a:srgbClr val="FFFFFF"/>
              </a:buClr>
              <a:buSzPts val="6000"/>
              <a:buFont typeface="Verdana"/>
              <a:buChar char="•"/>
              <a:defRPr sz="6000" b="1">
                <a:solidFill>
                  <a:srgbClr val="FFFFFF"/>
                </a:solidFill>
              </a:defRPr>
            </a:lvl3pPr>
            <a:lvl4pPr marL="1828800" lvl="3" indent="-609600" algn="ctr">
              <a:lnSpc>
                <a:spcPct val="90000"/>
              </a:lnSpc>
              <a:spcBef>
                <a:spcPts val="1000"/>
              </a:spcBef>
              <a:spcAft>
                <a:spcPts val="0"/>
              </a:spcAft>
              <a:buClr>
                <a:srgbClr val="FFFFFF"/>
              </a:buClr>
              <a:buSzPts val="6000"/>
              <a:buFont typeface="Verdana"/>
              <a:buChar char="•"/>
              <a:defRPr sz="6000" b="1">
                <a:solidFill>
                  <a:srgbClr val="FFFFFF"/>
                </a:solidFill>
              </a:defRPr>
            </a:lvl4pPr>
            <a:lvl5pPr marL="2286000" lvl="4" indent="-609600" algn="ctr">
              <a:lnSpc>
                <a:spcPct val="90000"/>
              </a:lnSpc>
              <a:spcBef>
                <a:spcPts val="1000"/>
              </a:spcBef>
              <a:spcAft>
                <a:spcPts val="0"/>
              </a:spcAft>
              <a:buClr>
                <a:srgbClr val="FFFFFF"/>
              </a:buClr>
              <a:buSzPts val="6000"/>
              <a:buFont typeface="Verdana"/>
              <a:buChar char="•"/>
              <a:defRPr sz="6000" b="1">
                <a:solidFill>
                  <a:srgbClr val="FFFFFF"/>
                </a:solidFill>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23" name="Google Shape;23;p15"/>
          <p:cNvSpPr txBox="1">
            <a:spLocks noGrp="1"/>
          </p:cNvSpPr>
          <p:nvPr>
            <p:ph type="body" idx="2"/>
          </p:nvPr>
        </p:nvSpPr>
        <p:spPr>
          <a:xfrm>
            <a:off x="3048000" y="3562350"/>
            <a:ext cx="6934200" cy="790575"/>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FFFFFF"/>
              </a:buClr>
              <a:buSzPts val="2800"/>
              <a:buFont typeface="Verdana"/>
              <a:buNone/>
              <a:defRPr>
                <a:solidFill>
                  <a:srgbClr val="FFFFFF"/>
                </a:solidFill>
              </a:defRPr>
            </a:lvl1pPr>
            <a:lvl2pPr marL="914400" lvl="1" indent="-342900" algn="l">
              <a:lnSpc>
                <a:spcPct val="90000"/>
              </a:lnSpc>
              <a:spcBef>
                <a:spcPts val="1000"/>
              </a:spcBef>
              <a:spcAft>
                <a:spcPts val="0"/>
              </a:spcAft>
              <a:buClr>
                <a:srgbClr val="2F4F88"/>
              </a:buClr>
              <a:buSzPts val="1800"/>
              <a:buChar char="•"/>
              <a:defRPr/>
            </a:lvl2pPr>
            <a:lvl3pPr marL="1371600" lvl="2" indent="-342900" algn="l">
              <a:lnSpc>
                <a:spcPct val="90000"/>
              </a:lnSpc>
              <a:spcBef>
                <a:spcPts val="1000"/>
              </a:spcBef>
              <a:spcAft>
                <a:spcPts val="0"/>
              </a:spcAft>
              <a:buClr>
                <a:srgbClr val="2F4F88"/>
              </a:buClr>
              <a:buSzPts val="1800"/>
              <a:buChar char="•"/>
              <a:defRPr/>
            </a:lvl3pPr>
            <a:lvl4pPr marL="1828800" lvl="3" indent="-342900" algn="l">
              <a:lnSpc>
                <a:spcPct val="90000"/>
              </a:lnSpc>
              <a:spcBef>
                <a:spcPts val="1000"/>
              </a:spcBef>
              <a:spcAft>
                <a:spcPts val="0"/>
              </a:spcAft>
              <a:buClr>
                <a:srgbClr val="2F4F88"/>
              </a:buClr>
              <a:buSzPts val="1800"/>
              <a:buChar char="•"/>
              <a:defRPr/>
            </a:lvl4pPr>
            <a:lvl5pPr marL="2286000" lvl="4" indent="-342900" algn="l">
              <a:lnSpc>
                <a:spcPct val="90000"/>
              </a:lnSpc>
              <a:spcBef>
                <a:spcPts val="1000"/>
              </a:spcBef>
              <a:spcAft>
                <a:spcPts val="0"/>
              </a:spcAft>
              <a:buClr>
                <a:srgbClr val="2F4F88"/>
              </a:buClr>
              <a:buSzPts val="1800"/>
              <a:buChar char="•"/>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24" name="Google Shape;24;p1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19633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5"/>
        <p:cNvGrpSpPr/>
        <p:nvPr/>
      </p:nvGrpSpPr>
      <p:grpSpPr>
        <a:xfrm>
          <a:off x="0" y="0"/>
          <a:ext cx="0" cy="0"/>
          <a:chOff x="0" y="0"/>
          <a:chExt cx="0" cy="0"/>
        </a:xfrm>
      </p:grpSpPr>
      <p:grpSp>
        <p:nvGrpSpPr>
          <p:cNvPr id="26" name="Google Shape;26;p16"/>
          <p:cNvGrpSpPr/>
          <p:nvPr/>
        </p:nvGrpSpPr>
        <p:grpSpPr>
          <a:xfrm>
            <a:off x="8698039" y="6005493"/>
            <a:ext cx="3312988" cy="776309"/>
            <a:chOff x="0" y="0"/>
            <a:chExt cx="3312987" cy="776308"/>
          </a:xfrm>
        </p:grpSpPr>
        <p:pic>
          <p:nvPicPr>
            <p:cNvPr id="27" name="Google Shape;27;p16" descr="Picture 8"/>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28" name="Google Shape;28;p16" descr="Picture 9"/>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29" name="Google Shape;29;p16"/>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cxnSp>
        <p:nvCxnSpPr>
          <p:cNvPr id="30" name="Google Shape;30;p16"/>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31" name="Google Shape;31;p16"/>
          <p:cNvSpPr/>
          <p:nvPr/>
        </p:nvSpPr>
        <p:spPr>
          <a:xfrm>
            <a:off x="0" y="-1"/>
            <a:ext cx="12192000" cy="1122364"/>
          </a:xfrm>
          <a:prstGeom prst="rect">
            <a:avLst/>
          </a:prstGeom>
          <a:solidFill>
            <a:srgbClr val="2F4F88"/>
          </a:solidFill>
          <a:ln w="12700" cap="flat" cmpd="sng">
            <a:solidFill>
              <a:srgbClr val="2F4F88"/>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 name="Google Shape;32;p16"/>
          <p:cNvSpPr txBox="1">
            <a:spLocks noGrp="1"/>
          </p:cNvSpPr>
          <p:nvPr>
            <p:ph type="body" idx="1"/>
          </p:nvPr>
        </p:nvSpPr>
        <p:spPr>
          <a:xfrm>
            <a:off x="838199" y="1500883"/>
            <a:ext cx="10749898" cy="4351339"/>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2F4F88"/>
              </a:buClr>
              <a:buSzPts val="1800"/>
              <a:buChar char="•"/>
              <a:defRPr/>
            </a:lvl1pPr>
            <a:lvl2pPr marL="914400" lvl="1" indent="-342900" algn="l">
              <a:lnSpc>
                <a:spcPct val="90000"/>
              </a:lnSpc>
              <a:spcBef>
                <a:spcPts val="1000"/>
              </a:spcBef>
              <a:spcAft>
                <a:spcPts val="0"/>
              </a:spcAft>
              <a:buClr>
                <a:srgbClr val="2F4F88"/>
              </a:buClr>
              <a:buSzPts val="1800"/>
              <a:buChar char="•"/>
              <a:defRPr/>
            </a:lvl2pPr>
            <a:lvl3pPr marL="1371600" lvl="2" indent="-342900" algn="l">
              <a:lnSpc>
                <a:spcPct val="90000"/>
              </a:lnSpc>
              <a:spcBef>
                <a:spcPts val="1000"/>
              </a:spcBef>
              <a:spcAft>
                <a:spcPts val="0"/>
              </a:spcAft>
              <a:buClr>
                <a:srgbClr val="2F4F88"/>
              </a:buClr>
              <a:buSzPts val="1800"/>
              <a:buChar char="•"/>
              <a:defRPr/>
            </a:lvl3pPr>
            <a:lvl4pPr marL="1828800" lvl="3" indent="-342900" algn="l">
              <a:lnSpc>
                <a:spcPct val="90000"/>
              </a:lnSpc>
              <a:spcBef>
                <a:spcPts val="1000"/>
              </a:spcBef>
              <a:spcAft>
                <a:spcPts val="0"/>
              </a:spcAft>
              <a:buClr>
                <a:srgbClr val="2F4F88"/>
              </a:buClr>
              <a:buSzPts val="1800"/>
              <a:buChar char="•"/>
              <a:defRPr/>
            </a:lvl4pPr>
            <a:lvl5pPr marL="2286000" lvl="4" indent="-342900" algn="l">
              <a:lnSpc>
                <a:spcPct val="90000"/>
              </a:lnSpc>
              <a:spcBef>
                <a:spcPts val="1000"/>
              </a:spcBef>
              <a:spcAft>
                <a:spcPts val="0"/>
              </a:spcAft>
              <a:buClr>
                <a:srgbClr val="2F4F88"/>
              </a:buClr>
              <a:buSzPts val="1800"/>
              <a:buChar char="•"/>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33" name="Google Shape;33;p16"/>
          <p:cNvSpPr txBox="1">
            <a:spLocks noGrp="1"/>
          </p:cNvSpPr>
          <p:nvPr>
            <p:ph type="body" idx="2"/>
          </p:nvPr>
        </p:nvSpPr>
        <p:spPr>
          <a:xfrm>
            <a:off x="1228725" y="123825"/>
            <a:ext cx="9610725" cy="914400"/>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900"/>
              </a:spcBef>
              <a:spcAft>
                <a:spcPts val="0"/>
              </a:spcAft>
              <a:buClr>
                <a:srgbClr val="FFFFFF"/>
              </a:buClr>
              <a:buSzPts val="5400"/>
              <a:buFont typeface="Verdana"/>
              <a:buNone/>
              <a:defRPr sz="5400" b="1">
                <a:solidFill>
                  <a:srgbClr val="FFFFFF"/>
                </a:solidFill>
              </a:defRPr>
            </a:lvl1pPr>
            <a:lvl2pPr marL="914400" lvl="1" indent="-342900" algn="l">
              <a:lnSpc>
                <a:spcPct val="90000"/>
              </a:lnSpc>
              <a:spcBef>
                <a:spcPts val="1000"/>
              </a:spcBef>
              <a:spcAft>
                <a:spcPts val="0"/>
              </a:spcAft>
              <a:buClr>
                <a:srgbClr val="2F4F88"/>
              </a:buClr>
              <a:buSzPts val="1800"/>
              <a:buChar char="•"/>
              <a:defRPr/>
            </a:lvl2pPr>
            <a:lvl3pPr marL="1371600" lvl="2" indent="-342900" algn="l">
              <a:lnSpc>
                <a:spcPct val="90000"/>
              </a:lnSpc>
              <a:spcBef>
                <a:spcPts val="1000"/>
              </a:spcBef>
              <a:spcAft>
                <a:spcPts val="0"/>
              </a:spcAft>
              <a:buClr>
                <a:srgbClr val="2F4F88"/>
              </a:buClr>
              <a:buSzPts val="1800"/>
              <a:buChar char="•"/>
              <a:defRPr/>
            </a:lvl3pPr>
            <a:lvl4pPr marL="1828800" lvl="3" indent="-342900" algn="l">
              <a:lnSpc>
                <a:spcPct val="90000"/>
              </a:lnSpc>
              <a:spcBef>
                <a:spcPts val="1000"/>
              </a:spcBef>
              <a:spcAft>
                <a:spcPts val="0"/>
              </a:spcAft>
              <a:buClr>
                <a:srgbClr val="2F4F88"/>
              </a:buClr>
              <a:buSzPts val="1800"/>
              <a:buChar char="•"/>
              <a:defRPr/>
            </a:lvl4pPr>
            <a:lvl5pPr marL="2286000" lvl="4" indent="-342900" algn="l">
              <a:lnSpc>
                <a:spcPct val="90000"/>
              </a:lnSpc>
              <a:spcBef>
                <a:spcPts val="1000"/>
              </a:spcBef>
              <a:spcAft>
                <a:spcPts val="0"/>
              </a:spcAft>
              <a:buClr>
                <a:srgbClr val="2F4F88"/>
              </a:buClr>
              <a:buSzPts val="1800"/>
              <a:buChar char="•"/>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34" name="Google Shape;34;p1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60223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1_Title Slide" type="tx">
  <p:cSld name="2_Title Slide">
    <p:spTree>
      <p:nvGrpSpPr>
        <p:cNvPr id="1" name="Shape 35"/>
        <p:cNvGrpSpPr/>
        <p:nvPr/>
      </p:nvGrpSpPr>
      <p:grpSpPr>
        <a:xfrm>
          <a:off x="0" y="0"/>
          <a:ext cx="0" cy="0"/>
          <a:chOff x="0" y="0"/>
          <a:chExt cx="0" cy="0"/>
        </a:xfrm>
      </p:grpSpPr>
      <p:grpSp>
        <p:nvGrpSpPr>
          <p:cNvPr id="36" name="Google Shape;36;p13"/>
          <p:cNvGrpSpPr/>
          <p:nvPr/>
        </p:nvGrpSpPr>
        <p:grpSpPr>
          <a:xfrm>
            <a:off x="8698039" y="6005493"/>
            <a:ext cx="3312988" cy="776309"/>
            <a:chOff x="0" y="0"/>
            <a:chExt cx="3312987" cy="776308"/>
          </a:xfrm>
        </p:grpSpPr>
        <p:pic>
          <p:nvPicPr>
            <p:cNvPr id="37" name="Google Shape;37;p13" descr="Picture 8"/>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38" name="Google Shape;38;p13" descr="Picture 9"/>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39" name="Google Shape;39;p13"/>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cxnSp>
        <p:nvCxnSpPr>
          <p:cNvPr id="40" name="Google Shape;40;p13"/>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41" name="Google Shape;41;p13"/>
          <p:cNvSpPr txBox="1">
            <a:spLocks noGrp="1"/>
          </p:cNvSpPr>
          <p:nvPr>
            <p:ph type="body" idx="1"/>
          </p:nvPr>
        </p:nvSpPr>
        <p:spPr>
          <a:xfrm>
            <a:off x="838199" y="1500883"/>
            <a:ext cx="4914902" cy="4351339"/>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2F4F88"/>
              </a:buClr>
              <a:buSzPts val="1800"/>
              <a:buChar char="•"/>
              <a:defRPr/>
            </a:lvl1pPr>
            <a:lvl2pPr marL="914400" lvl="1" indent="-342900" algn="l">
              <a:lnSpc>
                <a:spcPct val="90000"/>
              </a:lnSpc>
              <a:spcBef>
                <a:spcPts val="1000"/>
              </a:spcBef>
              <a:spcAft>
                <a:spcPts val="0"/>
              </a:spcAft>
              <a:buClr>
                <a:srgbClr val="2F4F88"/>
              </a:buClr>
              <a:buSzPts val="1800"/>
              <a:buChar char="•"/>
              <a:defRPr/>
            </a:lvl2pPr>
            <a:lvl3pPr marL="1371600" lvl="2" indent="-342900" algn="l">
              <a:lnSpc>
                <a:spcPct val="90000"/>
              </a:lnSpc>
              <a:spcBef>
                <a:spcPts val="1000"/>
              </a:spcBef>
              <a:spcAft>
                <a:spcPts val="0"/>
              </a:spcAft>
              <a:buClr>
                <a:srgbClr val="2F4F88"/>
              </a:buClr>
              <a:buSzPts val="1800"/>
              <a:buChar char="•"/>
              <a:defRPr/>
            </a:lvl3pPr>
            <a:lvl4pPr marL="1828800" lvl="3" indent="-342900" algn="l">
              <a:lnSpc>
                <a:spcPct val="90000"/>
              </a:lnSpc>
              <a:spcBef>
                <a:spcPts val="1000"/>
              </a:spcBef>
              <a:spcAft>
                <a:spcPts val="0"/>
              </a:spcAft>
              <a:buClr>
                <a:srgbClr val="2F4F88"/>
              </a:buClr>
              <a:buSzPts val="1800"/>
              <a:buChar char="•"/>
              <a:defRPr/>
            </a:lvl4pPr>
            <a:lvl5pPr marL="2286000" lvl="4" indent="-342900" algn="l">
              <a:lnSpc>
                <a:spcPct val="90000"/>
              </a:lnSpc>
              <a:spcBef>
                <a:spcPts val="1000"/>
              </a:spcBef>
              <a:spcAft>
                <a:spcPts val="0"/>
              </a:spcAft>
              <a:buClr>
                <a:srgbClr val="2F4F88"/>
              </a:buClr>
              <a:buSzPts val="1800"/>
              <a:buChar char="•"/>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42" name="Google Shape;42;p13"/>
          <p:cNvSpPr txBox="1">
            <a:spLocks noGrp="1"/>
          </p:cNvSpPr>
          <p:nvPr>
            <p:ph type="body" idx="2"/>
          </p:nvPr>
        </p:nvSpPr>
        <p:spPr>
          <a:xfrm>
            <a:off x="838199" y="348358"/>
            <a:ext cx="10515601" cy="1152526"/>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2F4F88"/>
              </a:buClr>
              <a:buSzPts val="6000"/>
              <a:buFont typeface="Verdana"/>
              <a:buNone/>
              <a:defRPr sz="6000" b="1"/>
            </a:lvl1pPr>
            <a:lvl2pPr marL="914400" lvl="1" indent="-342900" algn="l">
              <a:lnSpc>
                <a:spcPct val="90000"/>
              </a:lnSpc>
              <a:spcBef>
                <a:spcPts val="1000"/>
              </a:spcBef>
              <a:spcAft>
                <a:spcPts val="0"/>
              </a:spcAft>
              <a:buClr>
                <a:srgbClr val="2F4F88"/>
              </a:buClr>
              <a:buSzPts val="1800"/>
              <a:buChar char="•"/>
              <a:defRPr/>
            </a:lvl2pPr>
            <a:lvl3pPr marL="1371600" lvl="2" indent="-342900" algn="l">
              <a:lnSpc>
                <a:spcPct val="90000"/>
              </a:lnSpc>
              <a:spcBef>
                <a:spcPts val="1000"/>
              </a:spcBef>
              <a:spcAft>
                <a:spcPts val="0"/>
              </a:spcAft>
              <a:buClr>
                <a:srgbClr val="2F4F88"/>
              </a:buClr>
              <a:buSzPts val="1800"/>
              <a:buChar char="•"/>
              <a:defRPr/>
            </a:lvl3pPr>
            <a:lvl4pPr marL="1828800" lvl="3" indent="-342900" algn="l">
              <a:lnSpc>
                <a:spcPct val="90000"/>
              </a:lnSpc>
              <a:spcBef>
                <a:spcPts val="1000"/>
              </a:spcBef>
              <a:spcAft>
                <a:spcPts val="0"/>
              </a:spcAft>
              <a:buClr>
                <a:srgbClr val="2F4F88"/>
              </a:buClr>
              <a:buSzPts val="1800"/>
              <a:buChar char="•"/>
              <a:defRPr/>
            </a:lvl4pPr>
            <a:lvl5pPr marL="2286000" lvl="4" indent="-342900" algn="l">
              <a:lnSpc>
                <a:spcPct val="90000"/>
              </a:lnSpc>
              <a:spcBef>
                <a:spcPts val="1000"/>
              </a:spcBef>
              <a:spcAft>
                <a:spcPts val="0"/>
              </a:spcAft>
              <a:buClr>
                <a:srgbClr val="2F4F88"/>
              </a:buClr>
              <a:buSzPts val="1800"/>
              <a:buChar char="•"/>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43" name="Google Shape;43;p1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02582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4_Title Slide">
  <p:cSld name="4_Title Slide">
    <p:spTree>
      <p:nvGrpSpPr>
        <p:cNvPr id="1" name="Shape 44"/>
        <p:cNvGrpSpPr/>
        <p:nvPr/>
      </p:nvGrpSpPr>
      <p:grpSpPr>
        <a:xfrm>
          <a:off x="0" y="0"/>
          <a:ext cx="0" cy="0"/>
          <a:chOff x="0" y="0"/>
          <a:chExt cx="0" cy="0"/>
        </a:xfrm>
      </p:grpSpPr>
      <p:grpSp>
        <p:nvGrpSpPr>
          <p:cNvPr id="45" name="Google Shape;45;p14"/>
          <p:cNvGrpSpPr/>
          <p:nvPr/>
        </p:nvGrpSpPr>
        <p:grpSpPr>
          <a:xfrm>
            <a:off x="8698039" y="6005493"/>
            <a:ext cx="3312988" cy="776309"/>
            <a:chOff x="0" y="0"/>
            <a:chExt cx="3312987" cy="776308"/>
          </a:xfrm>
        </p:grpSpPr>
        <p:pic>
          <p:nvPicPr>
            <p:cNvPr id="46" name="Google Shape;46;p14" descr="Picture 8"/>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47" name="Google Shape;47;p14" descr="Picture 9"/>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48" name="Google Shape;48;p14"/>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cxnSp>
        <p:nvCxnSpPr>
          <p:cNvPr id="49" name="Google Shape;49;p14"/>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50" name="Google Shape;50;p14"/>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99823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3_Title Slide">
  <p:cSld name="3_Title Slide">
    <p:spTree>
      <p:nvGrpSpPr>
        <p:cNvPr id="1" name="Shape 55"/>
        <p:cNvGrpSpPr/>
        <p:nvPr/>
      </p:nvGrpSpPr>
      <p:grpSpPr>
        <a:xfrm>
          <a:off x="0" y="0"/>
          <a:ext cx="0" cy="0"/>
          <a:chOff x="0" y="0"/>
          <a:chExt cx="0" cy="0"/>
        </a:xfrm>
      </p:grpSpPr>
      <p:grpSp>
        <p:nvGrpSpPr>
          <p:cNvPr id="56" name="Google Shape;56;p18"/>
          <p:cNvGrpSpPr/>
          <p:nvPr/>
        </p:nvGrpSpPr>
        <p:grpSpPr>
          <a:xfrm>
            <a:off x="8698039" y="6005493"/>
            <a:ext cx="3312988" cy="776309"/>
            <a:chOff x="0" y="0"/>
            <a:chExt cx="3312987" cy="776308"/>
          </a:xfrm>
        </p:grpSpPr>
        <p:pic>
          <p:nvPicPr>
            <p:cNvPr id="57" name="Google Shape;57;p18" descr="Picture 8"/>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58" name="Google Shape;58;p18" descr="Picture 9"/>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59" name="Google Shape;59;p18"/>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cxnSp>
        <p:nvCxnSpPr>
          <p:cNvPr id="60" name="Google Shape;60;p18"/>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61" name="Google Shape;61;p18"/>
          <p:cNvSpPr/>
          <p:nvPr/>
        </p:nvSpPr>
        <p:spPr>
          <a:xfrm>
            <a:off x="0" y="1640793"/>
            <a:ext cx="12192000" cy="3503777"/>
          </a:xfrm>
          <a:prstGeom prst="rect">
            <a:avLst/>
          </a:prstGeom>
          <a:solidFill>
            <a:srgbClr val="2F4F88"/>
          </a:solidFill>
          <a:ln w="12700" cap="flat" cmpd="sng">
            <a:solidFill>
              <a:srgbClr val="2F4F88"/>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62" name="Google Shape;62;p18" descr="Picture 2"/>
          <p:cNvPicPr preferRelativeResize="0"/>
          <p:nvPr/>
        </p:nvPicPr>
        <p:blipFill rotWithShape="1">
          <a:blip r:embed="rId4">
            <a:alphaModFix/>
          </a:blip>
          <a:srcRect/>
          <a:stretch/>
        </p:blipFill>
        <p:spPr>
          <a:xfrm>
            <a:off x="9097975" y="2095491"/>
            <a:ext cx="1570025" cy="2861817"/>
          </a:xfrm>
          <a:prstGeom prst="rect">
            <a:avLst/>
          </a:prstGeom>
          <a:noFill/>
          <a:ln>
            <a:noFill/>
          </a:ln>
        </p:spPr>
      </p:pic>
      <p:sp>
        <p:nvSpPr>
          <p:cNvPr id="63" name="Google Shape;63;p18"/>
          <p:cNvSpPr txBox="1">
            <a:spLocks noGrp="1"/>
          </p:cNvSpPr>
          <p:nvPr>
            <p:ph type="body" idx="1"/>
          </p:nvPr>
        </p:nvSpPr>
        <p:spPr>
          <a:xfrm>
            <a:off x="3876675" y="3800475"/>
            <a:ext cx="4191000" cy="581025"/>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FFFFFF"/>
              </a:buClr>
              <a:buSzPts val="2800"/>
              <a:buFont typeface="Verdana"/>
              <a:buNone/>
              <a:defRPr>
                <a:solidFill>
                  <a:srgbClr val="FFFFFF"/>
                </a:solidFill>
              </a:defRPr>
            </a:lvl1pPr>
            <a:lvl2pPr marL="914400" lvl="1" indent="-406400" algn="ctr">
              <a:lnSpc>
                <a:spcPct val="90000"/>
              </a:lnSpc>
              <a:spcBef>
                <a:spcPts val="1000"/>
              </a:spcBef>
              <a:spcAft>
                <a:spcPts val="0"/>
              </a:spcAft>
              <a:buClr>
                <a:srgbClr val="FFFFFF"/>
              </a:buClr>
              <a:buSzPts val="2800"/>
              <a:buFont typeface="Verdana"/>
              <a:buChar char="•"/>
              <a:defRPr>
                <a:solidFill>
                  <a:srgbClr val="FFFFFF"/>
                </a:solidFill>
              </a:defRPr>
            </a:lvl2pPr>
            <a:lvl3pPr marL="1371600" lvl="2" indent="-406400" algn="ctr">
              <a:lnSpc>
                <a:spcPct val="90000"/>
              </a:lnSpc>
              <a:spcBef>
                <a:spcPts val="1000"/>
              </a:spcBef>
              <a:spcAft>
                <a:spcPts val="0"/>
              </a:spcAft>
              <a:buClr>
                <a:srgbClr val="FFFFFF"/>
              </a:buClr>
              <a:buSzPts val="2800"/>
              <a:buFont typeface="Verdana"/>
              <a:buChar char="•"/>
              <a:defRPr>
                <a:solidFill>
                  <a:srgbClr val="FFFFFF"/>
                </a:solidFill>
              </a:defRPr>
            </a:lvl3pPr>
            <a:lvl4pPr marL="1828800" lvl="3" indent="-406400" algn="ctr">
              <a:lnSpc>
                <a:spcPct val="90000"/>
              </a:lnSpc>
              <a:spcBef>
                <a:spcPts val="1000"/>
              </a:spcBef>
              <a:spcAft>
                <a:spcPts val="0"/>
              </a:spcAft>
              <a:buClr>
                <a:srgbClr val="FFFFFF"/>
              </a:buClr>
              <a:buSzPts val="2800"/>
              <a:buFont typeface="Verdana"/>
              <a:buChar char="•"/>
              <a:defRPr>
                <a:solidFill>
                  <a:srgbClr val="FFFFFF"/>
                </a:solidFill>
              </a:defRPr>
            </a:lvl4pPr>
            <a:lvl5pPr marL="2286000" lvl="4" indent="-406400" algn="ctr">
              <a:lnSpc>
                <a:spcPct val="90000"/>
              </a:lnSpc>
              <a:spcBef>
                <a:spcPts val="1000"/>
              </a:spcBef>
              <a:spcAft>
                <a:spcPts val="0"/>
              </a:spcAft>
              <a:buClr>
                <a:srgbClr val="FFFFFF"/>
              </a:buClr>
              <a:buSzPts val="2800"/>
              <a:buFont typeface="Verdana"/>
              <a:buChar char="•"/>
              <a:defRPr>
                <a:solidFill>
                  <a:srgbClr val="FFFFFF"/>
                </a:solidFill>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64" name="Google Shape;64;p18"/>
          <p:cNvSpPr txBox="1">
            <a:spLocks noGrp="1"/>
          </p:cNvSpPr>
          <p:nvPr>
            <p:ph type="body" idx="2"/>
          </p:nvPr>
        </p:nvSpPr>
        <p:spPr>
          <a:xfrm>
            <a:off x="2238374" y="2401888"/>
            <a:ext cx="7554915" cy="1263651"/>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FFFFFF"/>
              </a:buClr>
              <a:buSzPts val="6000"/>
              <a:buFont typeface="Verdana"/>
              <a:buNone/>
              <a:defRPr sz="6000">
                <a:solidFill>
                  <a:srgbClr val="FFFFFF"/>
                </a:solidFill>
              </a:defRPr>
            </a:lvl1pPr>
            <a:lvl2pPr marL="914400" lvl="1" indent="-342900" algn="l">
              <a:lnSpc>
                <a:spcPct val="90000"/>
              </a:lnSpc>
              <a:spcBef>
                <a:spcPts val="1000"/>
              </a:spcBef>
              <a:spcAft>
                <a:spcPts val="0"/>
              </a:spcAft>
              <a:buClr>
                <a:srgbClr val="2F4F88"/>
              </a:buClr>
              <a:buSzPts val="1800"/>
              <a:buChar char="•"/>
              <a:defRPr/>
            </a:lvl2pPr>
            <a:lvl3pPr marL="1371600" lvl="2" indent="-342900" algn="l">
              <a:lnSpc>
                <a:spcPct val="90000"/>
              </a:lnSpc>
              <a:spcBef>
                <a:spcPts val="1000"/>
              </a:spcBef>
              <a:spcAft>
                <a:spcPts val="0"/>
              </a:spcAft>
              <a:buClr>
                <a:srgbClr val="2F4F88"/>
              </a:buClr>
              <a:buSzPts val="1800"/>
              <a:buChar char="•"/>
              <a:defRPr/>
            </a:lvl3pPr>
            <a:lvl4pPr marL="1828800" lvl="3" indent="-342900" algn="l">
              <a:lnSpc>
                <a:spcPct val="90000"/>
              </a:lnSpc>
              <a:spcBef>
                <a:spcPts val="1000"/>
              </a:spcBef>
              <a:spcAft>
                <a:spcPts val="0"/>
              </a:spcAft>
              <a:buClr>
                <a:srgbClr val="2F4F88"/>
              </a:buClr>
              <a:buSzPts val="1800"/>
              <a:buChar char="•"/>
              <a:defRPr/>
            </a:lvl4pPr>
            <a:lvl5pPr marL="2286000" lvl="4" indent="-342900" algn="l">
              <a:lnSpc>
                <a:spcPct val="90000"/>
              </a:lnSpc>
              <a:spcBef>
                <a:spcPts val="1000"/>
              </a:spcBef>
              <a:spcAft>
                <a:spcPts val="0"/>
              </a:spcAft>
              <a:buClr>
                <a:srgbClr val="2F4F88"/>
              </a:buClr>
              <a:buSzPts val="1800"/>
              <a:buChar char="•"/>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65" name="Google Shape;65;p18"/>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89097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2_Title Slide">
  <p:cSld name="2_Title Slide">
    <p:spTree>
      <p:nvGrpSpPr>
        <p:cNvPr id="1" name="Shape 66"/>
        <p:cNvGrpSpPr/>
        <p:nvPr/>
      </p:nvGrpSpPr>
      <p:grpSpPr>
        <a:xfrm>
          <a:off x="0" y="0"/>
          <a:ext cx="0" cy="0"/>
          <a:chOff x="0" y="0"/>
          <a:chExt cx="0" cy="0"/>
        </a:xfrm>
      </p:grpSpPr>
      <p:grpSp>
        <p:nvGrpSpPr>
          <p:cNvPr id="67" name="Google Shape;67;p19"/>
          <p:cNvGrpSpPr/>
          <p:nvPr/>
        </p:nvGrpSpPr>
        <p:grpSpPr>
          <a:xfrm>
            <a:off x="8698039" y="6005493"/>
            <a:ext cx="3312988" cy="776309"/>
            <a:chOff x="0" y="0"/>
            <a:chExt cx="3312987" cy="776308"/>
          </a:xfrm>
        </p:grpSpPr>
        <p:pic>
          <p:nvPicPr>
            <p:cNvPr id="68" name="Google Shape;68;p19" descr="Picture 8"/>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69" name="Google Shape;69;p19" descr="Picture 9"/>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70" name="Google Shape;70;p19"/>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cxnSp>
        <p:nvCxnSpPr>
          <p:cNvPr id="71" name="Google Shape;71;p19"/>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72" name="Google Shape;72;p19"/>
          <p:cNvSpPr/>
          <p:nvPr/>
        </p:nvSpPr>
        <p:spPr>
          <a:xfrm rot="5400000">
            <a:off x="-1677111" y="1677112"/>
            <a:ext cx="6857998" cy="3503777"/>
          </a:xfrm>
          <a:prstGeom prst="rect">
            <a:avLst/>
          </a:prstGeom>
          <a:solidFill>
            <a:srgbClr val="2F4F88"/>
          </a:solidFill>
          <a:ln w="12700" cap="flat" cmpd="sng">
            <a:solidFill>
              <a:srgbClr val="2F4F88"/>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3" name="Google Shape;73;p19"/>
          <p:cNvSpPr txBox="1">
            <a:spLocks noGrp="1"/>
          </p:cNvSpPr>
          <p:nvPr>
            <p:ph type="body" idx="1"/>
          </p:nvPr>
        </p:nvSpPr>
        <p:spPr>
          <a:xfrm>
            <a:off x="4714875" y="2333625"/>
            <a:ext cx="6429375" cy="1076325"/>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2F4F88"/>
              </a:buClr>
              <a:buSzPts val="6000"/>
              <a:buFont typeface="Verdana"/>
              <a:buNone/>
              <a:defRPr sz="6000" b="1"/>
            </a:lvl1pPr>
            <a:lvl2pPr marL="914400" lvl="1" indent="-609600" algn="ctr">
              <a:lnSpc>
                <a:spcPct val="90000"/>
              </a:lnSpc>
              <a:spcBef>
                <a:spcPts val="1000"/>
              </a:spcBef>
              <a:spcAft>
                <a:spcPts val="0"/>
              </a:spcAft>
              <a:buClr>
                <a:srgbClr val="2F4F88"/>
              </a:buClr>
              <a:buSzPts val="6000"/>
              <a:buFont typeface="Verdana"/>
              <a:buChar char="•"/>
              <a:defRPr sz="6000" b="1"/>
            </a:lvl2pPr>
            <a:lvl3pPr marL="1371600" lvl="2" indent="-609600" algn="ctr">
              <a:lnSpc>
                <a:spcPct val="90000"/>
              </a:lnSpc>
              <a:spcBef>
                <a:spcPts val="1000"/>
              </a:spcBef>
              <a:spcAft>
                <a:spcPts val="0"/>
              </a:spcAft>
              <a:buClr>
                <a:srgbClr val="2F4F88"/>
              </a:buClr>
              <a:buSzPts val="6000"/>
              <a:buFont typeface="Verdana"/>
              <a:buChar char="•"/>
              <a:defRPr sz="6000" b="1"/>
            </a:lvl3pPr>
            <a:lvl4pPr marL="1828800" lvl="3" indent="-609600" algn="ctr">
              <a:lnSpc>
                <a:spcPct val="90000"/>
              </a:lnSpc>
              <a:spcBef>
                <a:spcPts val="1000"/>
              </a:spcBef>
              <a:spcAft>
                <a:spcPts val="0"/>
              </a:spcAft>
              <a:buClr>
                <a:srgbClr val="2F4F88"/>
              </a:buClr>
              <a:buSzPts val="6000"/>
              <a:buFont typeface="Verdana"/>
              <a:buChar char="•"/>
              <a:defRPr sz="6000" b="1"/>
            </a:lvl4pPr>
            <a:lvl5pPr marL="2286000" lvl="4" indent="-609600" algn="ctr">
              <a:lnSpc>
                <a:spcPct val="90000"/>
              </a:lnSpc>
              <a:spcBef>
                <a:spcPts val="1000"/>
              </a:spcBef>
              <a:spcAft>
                <a:spcPts val="0"/>
              </a:spcAft>
              <a:buClr>
                <a:srgbClr val="2F4F88"/>
              </a:buClr>
              <a:buSzPts val="6000"/>
              <a:buFont typeface="Verdana"/>
              <a:buChar char="•"/>
              <a:defRPr sz="6000" b="1"/>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74" name="Google Shape;74;p19"/>
          <p:cNvSpPr txBox="1">
            <a:spLocks noGrp="1"/>
          </p:cNvSpPr>
          <p:nvPr>
            <p:ph type="body" idx="2"/>
          </p:nvPr>
        </p:nvSpPr>
        <p:spPr>
          <a:xfrm>
            <a:off x="4724400" y="3552825"/>
            <a:ext cx="6410325" cy="866775"/>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2F4F88"/>
              </a:buClr>
              <a:buSzPts val="1800"/>
              <a:buNone/>
              <a:defRPr/>
            </a:lvl1pPr>
            <a:lvl2pPr marL="914400" lvl="1" indent="-342900" algn="l">
              <a:lnSpc>
                <a:spcPct val="90000"/>
              </a:lnSpc>
              <a:spcBef>
                <a:spcPts val="1000"/>
              </a:spcBef>
              <a:spcAft>
                <a:spcPts val="0"/>
              </a:spcAft>
              <a:buClr>
                <a:srgbClr val="2F4F88"/>
              </a:buClr>
              <a:buSzPts val="1800"/>
              <a:buChar char="•"/>
              <a:defRPr/>
            </a:lvl2pPr>
            <a:lvl3pPr marL="1371600" lvl="2" indent="-342900" algn="l">
              <a:lnSpc>
                <a:spcPct val="90000"/>
              </a:lnSpc>
              <a:spcBef>
                <a:spcPts val="1000"/>
              </a:spcBef>
              <a:spcAft>
                <a:spcPts val="0"/>
              </a:spcAft>
              <a:buClr>
                <a:srgbClr val="2F4F88"/>
              </a:buClr>
              <a:buSzPts val="1800"/>
              <a:buChar char="•"/>
              <a:defRPr/>
            </a:lvl3pPr>
            <a:lvl4pPr marL="1828800" lvl="3" indent="-342900" algn="l">
              <a:lnSpc>
                <a:spcPct val="90000"/>
              </a:lnSpc>
              <a:spcBef>
                <a:spcPts val="1000"/>
              </a:spcBef>
              <a:spcAft>
                <a:spcPts val="0"/>
              </a:spcAft>
              <a:buClr>
                <a:srgbClr val="2F4F88"/>
              </a:buClr>
              <a:buSzPts val="1800"/>
              <a:buChar char="•"/>
              <a:defRPr/>
            </a:lvl4pPr>
            <a:lvl5pPr marL="2286000" lvl="4" indent="-342900" algn="l">
              <a:lnSpc>
                <a:spcPct val="90000"/>
              </a:lnSpc>
              <a:spcBef>
                <a:spcPts val="1000"/>
              </a:spcBef>
              <a:spcAft>
                <a:spcPts val="0"/>
              </a:spcAft>
              <a:buClr>
                <a:srgbClr val="2F4F88"/>
              </a:buClr>
              <a:buSzPts val="1800"/>
              <a:buChar char="•"/>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75" name="Google Shape;75;p1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89665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2_Title Slide">
  <p:cSld name="5_Title Slide">
    <p:spTree>
      <p:nvGrpSpPr>
        <p:cNvPr id="1" name="Shape 76"/>
        <p:cNvGrpSpPr/>
        <p:nvPr/>
      </p:nvGrpSpPr>
      <p:grpSpPr>
        <a:xfrm>
          <a:off x="0" y="0"/>
          <a:ext cx="0" cy="0"/>
          <a:chOff x="0" y="0"/>
          <a:chExt cx="0" cy="0"/>
        </a:xfrm>
      </p:grpSpPr>
      <p:grpSp>
        <p:nvGrpSpPr>
          <p:cNvPr id="77" name="Google Shape;77;p20"/>
          <p:cNvGrpSpPr/>
          <p:nvPr/>
        </p:nvGrpSpPr>
        <p:grpSpPr>
          <a:xfrm>
            <a:off x="8698039" y="6005493"/>
            <a:ext cx="3312988" cy="776309"/>
            <a:chOff x="0" y="0"/>
            <a:chExt cx="3312987" cy="776308"/>
          </a:xfrm>
        </p:grpSpPr>
        <p:pic>
          <p:nvPicPr>
            <p:cNvPr id="78" name="Google Shape;78;p20" descr="Picture 8"/>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79" name="Google Shape;79;p20" descr="Picture 9"/>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80" name="Google Shape;80;p20"/>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cxnSp>
        <p:nvCxnSpPr>
          <p:cNvPr id="81" name="Google Shape;81;p20"/>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82" name="Google Shape;82;p20"/>
          <p:cNvSpPr/>
          <p:nvPr/>
        </p:nvSpPr>
        <p:spPr>
          <a:xfrm>
            <a:off x="0" y="522984"/>
            <a:ext cx="12192000" cy="977901"/>
          </a:xfrm>
          <a:prstGeom prst="rect">
            <a:avLst/>
          </a:prstGeom>
          <a:solidFill>
            <a:srgbClr val="2F4F88"/>
          </a:solidFill>
          <a:ln w="12700" cap="flat" cmpd="sng">
            <a:solidFill>
              <a:srgbClr val="2F4F88"/>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3" name="Google Shape;83;p20"/>
          <p:cNvSpPr txBox="1">
            <a:spLocks noGrp="1"/>
          </p:cNvSpPr>
          <p:nvPr>
            <p:ph type="body" idx="1"/>
          </p:nvPr>
        </p:nvSpPr>
        <p:spPr>
          <a:xfrm>
            <a:off x="850900" y="1689100"/>
            <a:ext cx="10737196" cy="416312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2F4F88"/>
              </a:buClr>
              <a:buSzPts val="1800"/>
              <a:buChar char="•"/>
              <a:defRPr/>
            </a:lvl1pPr>
            <a:lvl2pPr marL="914400" lvl="1" indent="-342900" algn="l">
              <a:lnSpc>
                <a:spcPct val="90000"/>
              </a:lnSpc>
              <a:spcBef>
                <a:spcPts val="1000"/>
              </a:spcBef>
              <a:spcAft>
                <a:spcPts val="0"/>
              </a:spcAft>
              <a:buClr>
                <a:srgbClr val="2F4F88"/>
              </a:buClr>
              <a:buSzPts val="1800"/>
              <a:buChar char="•"/>
              <a:defRPr/>
            </a:lvl2pPr>
            <a:lvl3pPr marL="1371600" lvl="2" indent="-342900" algn="l">
              <a:lnSpc>
                <a:spcPct val="90000"/>
              </a:lnSpc>
              <a:spcBef>
                <a:spcPts val="1000"/>
              </a:spcBef>
              <a:spcAft>
                <a:spcPts val="0"/>
              </a:spcAft>
              <a:buClr>
                <a:srgbClr val="2F4F88"/>
              </a:buClr>
              <a:buSzPts val="1800"/>
              <a:buChar char="•"/>
              <a:defRPr/>
            </a:lvl3pPr>
            <a:lvl4pPr marL="1828800" lvl="3" indent="-342900" algn="l">
              <a:lnSpc>
                <a:spcPct val="90000"/>
              </a:lnSpc>
              <a:spcBef>
                <a:spcPts val="1000"/>
              </a:spcBef>
              <a:spcAft>
                <a:spcPts val="0"/>
              </a:spcAft>
              <a:buClr>
                <a:srgbClr val="2F4F88"/>
              </a:buClr>
              <a:buSzPts val="1800"/>
              <a:buChar char="•"/>
              <a:defRPr/>
            </a:lvl4pPr>
            <a:lvl5pPr marL="2286000" lvl="4" indent="-342900" algn="l">
              <a:lnSpc>
                <a:spcPct val="90000"/>
              </a:lnSpc>
              <a:spcBef>
                <a:spcPts val="1000"/>
              </a:spcBef>
              <a:spcAft>
                <a:spcPts val="0"/>
              </a:spcAft>
              <a:buClr>
                <a:srgbClr val="2F4F88"/>
              </a:buClr>
              <a:buSzPts val="1800"/>
              <a:buChar char="•"/>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84" name="Google Shape;84;p20"/>
          <p:cNvSpPr txBox="1">
            <a:spLocks noGrp="1"/>
          </p:cNvSpPr>
          <p:nvPr>
            <p:ph type="body" idx="2"/>
          </p:nvPr>
        </p:nvSpPr>
        <p:spPr>
          <a:xfrm>
            <a:off x="1857375" y="676275"/>
            <a:ext cx="8524875" cy="666750"/>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700"/>
              </a:spcBef>
              <a:spcAft>
                <a:spcPts val="0"/>
              </a:spcAft>
              <a:buClr>
                <a:srgbClr val="FFFFFF"/>
              </a:buClr>
              <a:buSzPts val="3696"/>
              <a:buFont typeface="Verdana"/>
              <a:buNone/>
              <a:defRPr sz="3696">
                <a:solidFill>
                  <a:srgbClr val="FFFFFF"/>
                </a:solidFill>
              </a:defRPr>
            </a:lvl1pPr>
            <a:lvl2pPr marL="914400" lvl="1" indent="-342900" algn="l">
              <a:lnSpc>
                <a:spcPct val="90000"/>
              </a:lnSpc>
              <a:spcBef>
                <a:spcPts val="1000"/>
              </a:spcBef>
              <a:spcAft>
                <a:spcPts val="0"/>
              </a:spcAft>
              <a:buClr>
                <a:srgbClr val="2F4F88"/>
              </a:buClr>
              <a:buSzPts val="1800"/>
              <a:buChar char="•"/>
              <a:defRPr/>
            </a:lvl2pPr>
            <a:lvl3pPr marL="1371600" lvl="2" indent="-342900" algn="l">
              <a:lnSpc>
                <a:spcPct val="90000"/>
              </a:lnSpc>
              <a:spcBef>
                <a:spcPts val="1000"/>
              </a:spcBef>
              <a:spcAft>
                <a:spcPts val="0"/>
              </a:spcAft>
              <a:buClr>
                <a:srgbClr val="2F4F88"/>
              </a:buClr>
              <a:buSzPts val="1800"/>
              <a:buChar char="•"/>
              <a:defRPr/>
            </a:lvl3pPr>
            <a:lvl4pPr marL="1828800" lvl="3" indent="-342900" algn="l">
              <a:lnSpc>
                <a:spcPct val="90000"/>
              </a:lnSpc>
              <a:spcBef>
                <a:spcPts val="1000"/>
              </a:spcBef>
              <a:spcAft>
                <a:spcPts val="0"/>
              </a:spcAft>
              <a:buClr>
                <a:srgbClr val="2F4F88"/>
              </a:buClr>
              <a:buSzPts val="1800"/>
              <a:buChar char="•"/>
              <a:defRPr/>
            </a:lvl4pPr>
            <a:lvl5pPr marL="2286000" lvl="4" indent="-342900" algn="l">
              <a:lnSpc>
                <a:spcPct val="90000"/>
              </a:lnSpc>
              <a:spcBef>
                <a:spcPts val="1000"/>
              </a:spcBef>
              <a:spcAft>
                <a:spcPts val="0"/>
              </a:spcAft>
              <a:buClr>
                <a:srgbClr val="2F4F88"/>
              </a:buClr>
              <a:buSzPts val="1800"/>
              <a:buChar char="•"/>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85" name="Google Shape;85;p2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40282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5_Title Slide">
  <p:cSld name="5_Title Slide">
    <p:spTree>
      <p:nvGrpSpPr>
        <p:cNvPr id="1" name="Shape 86"/>
        <p:cNvGrpSpPr/>
        <p:nvPr/>
      </p:nvGrpSpPr>
      <p:grpSpPr>
        <a:xfrm>
          <a:off x="0" y="0"/>
          <a:ext cx="0" cy="0"/>
          <a:chOff x="0" y="0"/>
          <a:chExt cx="0" cy="0"/>
        </a:xfrm>
      </p:grpSpPr>
      <p:grpSp>
        <p:nvGrpSpPr>
          <p:cNvPr id="87" name="Google Shape;87;p21"/>
          <p:cNvGrpSpPr/>
          <p:nvPr/>
        </p:nvGrpSpPr>
        <p:grpSpPr>
          <a:xfrm>
            <a:off x="8698039" y="6005493"/>
            <a:ext cx="3312988" cy="776309"/>
            <a:chOff x="0" y="0"/>
            <a:chExt cx="3312987" cy="776308"/>
          </a:xfrm>
        </p:grpSpPr>
        <p:pic>
          <p:nvPicPr>
            <p:cNvPr id="88" name="Google Shape;88;p21" descr="Picture 8"/>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89" name="Google Shape;89;p21" descr="Picture 9"/>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90" name="Google Shape;90;p21"/>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cxnSp>
        <p:nvCxnSpPr>
          <p:cNvPr id="91" name="Google Shape;91;p21"/>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92" name="Google Shape;92;p21"/>
          <p:cNvSpPr/>
          <p:nvPr/>
        </p:nvSpPr>
        <p:spPr>
          <a:xfrm rot="5400000">
            <a:off x="-2940050" y="2940050"/>
            <a:ext cx="6858000" cy="977900"/>
          </a:xfrm>
          <a:prstGeom prst="rect">
            <a:avLst/>
          </a:prstGeom>
          <a:solidFill>
            <a:srgbClr val="2F4F88"/>
          </a:solidFill>
          <a:ln w="12700" cap="flat" cmpd="sng">
            <a:solidFill>
              <a:srgbClr val="2F4F88"/>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3" name="Google Shape;93;p21"/>
          <p:cNvSpPr txBox="1">
            <a:spLocks noGrp="1"/>
          </p:cNvSpPr>
          <p:nvPr>
            <p:ph type="title"/>
          </p:nvPr>
        </p:nvSpPr>
        <p:spPr>
          <a:xfrm rot="-5400000">
            <a:off x="-2940053" y="2988892"/>
            <a:ext cx="6858003" cy="880216"/>
          </a:xfrm>
          <a:prstGeom prst="rect">
            <a:avLst/>
          </a:prstGeom>
          <a:noFill/>
          <a:ln w="9525" cap="flat" cmpd="sng">
            <a:solidFill>
              <a:srgbClr val="2F4F88"/>
            </a:solidFill>
            <a:prstDash val="solid"/>
            <a:round/>
            <a:headEnd type="none" w="sm" len="sm"/>
            <a:tailEnd type="none" w="sm" len="sm"/>
          </a:ln>
        </p:spPr>
        <p:txBody>
          <a:bodyPr spcFirstLastPara="1" wrap="square" lIns="45700" tIns="45700" rIns="45700" bIns="45700" anchor="b" anchorCtr="0">
            <a:normAutofit/>
          </a:bodyPr>
          <a:lstStyle>
            <a:lvl1pPr lvl="0" algn="ctr">
              <a:lnSpc>
                <a:spcPct val="90000"/>
              </a:lnSpc>
              <a:spcBef>
                <a:spcPts val="0"/>
              </a:spcBef>
              <a:spcAft>
                <a:spcPts val="0"/>
              </a:spcAft>
              <a:buClr>
                <a:srgbClr val="FFFFFF"/>
              </a:buClr>
              <a:buSzPts val="6000"/>
              <a:buFont typeface="Verdana"/>
              <a:buNone/>
              <a:defRPr>
                <a:solidFill>
                  <a:srgbClr val="FFFFFF"/>
                </a:solidFill>
              </a:defRPr>
            </a:lvl1pPr>
            <a:lvl2pPr lvl="1" algn="l">
              <a:lnSpc>
                <a:spcPct val="90000"/>
              </a:lnSpc>
              <a:spcBef>
                <a:spcPts val="0"/>
              </a:spcBef>
              <a:spcAft>
                <a:spcPts val="0"/>
              </a:spcAft>
              <a:buClr>
                <a:srgbClr val="2F4F88"/>
              </a:buClr>
              <a:buSzPts val="1800"/>
              <a:buNone/>
              <a:defRPr/>
            </a:lvl2pPr>
            <a:lvl3pPr lvl="2" algn="l">
              <a:lnSpc>
                <a:spcPct val="90000"/>
              </a:lnSpc>
              <a:spcBef>
                <a:spcPts val="0"/>
              </a:spcBef>
              <a:spcAft>
                <a:spcPts val="0"/>
              </a:spcAft>
              <a:buClr>
                <a:srgbClr val="2F4F88"/>
              </a:buClr>
              <a:buSzPts val="1800"/>
              <a:buNone/>
              <a:defRPr/>
            </a:lvl3pPr>
            <a:lvl4pPr lvl="3" algn="l">
              <a:lnSpc>
                <a:spcPct val="90000"/>
              </a:lnSpc>
              <a:spcBef>
                <a:spcPts val="0"/>
              </a:spcBef>
              <a:spcAft>
                <a:spcPts val="0"/>
              </a:spcAft>
              <a:buClr>
                <a:srgbClr val="2F4F88"/>
              </a:buClr>
              <a:buSzPts val="1800"/>
              <a:buNone/>
              <a:defRPr/>
            </a:lvl4pPr>
            <a:lvl5pPr lvl="4" algn="l">
              <a:lnSpc>
                <a:spcPct val="90000"/>
              </a:lnSpc>
              <a:spcBef>
                <a:spcPts val="0"/>
              </a:spcBef>
              <a:spcAft>
                <a:spcPts val="0"/>
              </a:spcAft>
              <a:buClr>
                <a:srgbClr val="2F4F88"/>
              </a:buClr>
              <a:buSzPts val="1800"/>
              <a:buNone/>
              <a:defRPr/>
            </a:lvl5pPr>
            <a:lvl6pPr lvl="5" algn="l">
              <a:lnSpc>
                <a:spcPct val="90000"/>
              </a:lnSpc>
              <a:spcBef>
                <a:spcPts val="0"/>
              </a:spcBef>
              <a:spcAft>
                <a:spcPts val="0"/>
              </a:spcAft>
              <a:buClr>
                <a:srgbClr val="2F4F88"/>
              </a:buClr>
              <a:buSzPts val="1800"/>
              <a:buNone/>
              <a:defRPr/>
            </a:lvl6pPr>
            <a:lvl7pPr lvl="6" algn="l">
              <a:lnSpc>
                <a:spcPct val="90000"/>
              </a:lnSpc>
              <a:spcBef>
                <a:spcPts val="0"/>
              </a:spcBef>
              <a:spcAft>
                <a:spcPts val="0"/>
              </a:spcAft>
              <a:buClr>
                <a:srgbClr val="2F4F88"/>
              </a:buClr>
              <a:buSzPts val="1800"/>
              <a:buNone/>
              <a:defRPr/>
            </a:lvl7pPr>
            <a:lvl8pPr lvl="7" algn="l">
              <a:lnSpc>
                <a:spcPct val="90000"/>
              </a:lnSpc>
              <a:spcBef>
                <a:spcPts val="0"/>
              </a:spcBef>
              <a:spcAft>
                <a:spcPts val="0"/>
              </a:spcAft>
              <a:buClr>
                <a:srgbClr val="2F4F88"/>
              </a:buClr>
              <a:buSzPts val="1800"/>
              <a:buNone/>
              <a:defRPr/>
            </a:lvl8pPr>
            <a:lvl9pPr lvl="8" algn="l">
              <a:lnSpc>
                <a:spcPct val="90000"/>
              </a:lnSpc>
              <a:spcBef>
                <a:spcPts val="0"/>
              </a:spcBef>
              <a:spcAft>
                <a:spcPts val="0"/>
              </a:spcAft>
              <a:buClr>
                <a:srgbClr val="2F4F88"/>
              </a:buClr>
              <a:buSzPts val="1800"/>
              <a:buNone/>
              <a:defRPr/>
            </a:lvl9pPr>
          </a:lstStyle>
          <a:p>
            <a:endParaRPr/>
          </a:p>
        </p:txBody>
      </p:sp>
      <p:sp>
        <p:nvSpPr>
          <p:cNvPr id="94" name="Google Shape;94;p2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53347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10/23/2025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95"/>
        <p:cNvGrpSpPr/>
        <p:nvPr/>
      </p:nvGrpSpPr>
      <p:grpSpPr>
        <a:xfrm>
          <a:off x="0" y="0"/>
          <a:ext cx="0" cy="0"/>
          <a:chOff x="0" y="0"/>
          <a:chExt cx="0" cy="0"/>
        </a:xfrm>
      </p:grpSpPr>
      <p:grpSp>
        <p:nvGrpSpPr>
          <p:cNvPr id="96" name="Google Shape;96;p22"/>
          <p:cNvGrpSpPr/>
          <p:nvPr/>
        </p:nvGrpSpPr>
        <p:grpSpPr>
          <a:xfrm>
            <a:off x="8698039" y="6005493"/>
            <a:ext cx="3312988" cy="776309"/>
            <a:chOff x="0" y="0"/>
            <a:chExt cx="3312987" cy="776308"/>
          </a:xfrm>
        </p:grpSpPr>
        <p:pic>
          <p:nvPicPr>
            <p:cNvPr id="97" name="Google Shape;97;p22" descr="Picture 8"/>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98" name="Google Shape;98;p22" descr="Picture 9"/>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99" name="Google Shape;99;p22"/>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cxnSp>
        <p:nvCxnSpPr>
          <p:cNvPr id="100" name="Google Shape;100;p22"/>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101" name="Google Shape;101;p22"/>
          <p:cNvSpPr/>
          <p:nvPr/>
        </p:nvSpPr>
        <p:spPr>
          <a:xfrm rot="5400000">
            <a:off x="-2940050" y="2940050"/>
            <a:ext cx="6858000" cy="977900"/>
          </a:xfrm>
          <a:prstGeom prst="rect">
            <a:avLst/>
          </a:prstGeom>
          <a:solidFill>
            <a:srgbClr val="2F4F88"/>
          </a:solidFill>
          <a:ln w="12700" cap="flat" cmpd="sng">
            <a:solidFill>
              <a:srgbClr val="2F4F88"/>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2" name="Google Shape;102;p22"/>
          <p:cNvSpPr txBox="1">
            <a:spLocks noGrp="1"/>
          </p:cNvSpPr>
          <p:nvPr>
            <p:ph type="title"/>
          </p:nvPr>
        </p:nvSpPr>
        <p:spPr>
          <a:xfrm rot="-5400000">
            <a:off x="-2940053" y="2988892"/>
            <a:ext cx="6858003" cy="880216"/>
          </a:xfrm>
          <a:prstGeom prst="rect">
            <a:avLst/>
          </a:prstGeom>
          <a:noFill/>
          <a:ln w="9525" cap="flat" cmpd="sng">
            <a:solidFill>
              <a:srgbClr val="2F4F88"/>
            </a:solidFill>
            <a:prstDash val="solid"/>
            <a:round/>
            <a:headEnd type="none" w="sm" len="sm"/>
            <a:tailEnd type="none" w="sm" len="sm"/>
          </a:ln>
        </p:spPr>
        <p:txBody>
          <a:bodyPr spcFirstLastPara="1" wrap="square" lIns="45700" tIns="45700" rIns="45700" bIns="45700" anchor="ctr" anchorCtr="0">
            <a:normAutofit/>
          </a:bodyPr>
          <a:lstStyle>
            <a:lvl1pPr lvl="0" algn="ctr">
              <a:lnSpc>
                <a:spcPct val="90000"/>
              </a:lnSpc>
              <a:spcBef>
                <a:spcPts val="0"/>
              </a:spcBef>
              <a:spcAft>
                <a:spcPts val="0"/>
              </a:spcAft>
              <a:buClr>
                <a:srgbClr val="FFFFFF"/>
              </a:buClr>
              <a:buSzPts val="6000"/>
              <a:buFont typeface="Verdana"/>
              <a:buNone/>
              <a:defRPr>
                <a:solidFill>
                  <a:srgbClr val="FFFFFF"/>
                </a:solidFill>
              </a:defRPr>
            </a:lvl1pPr>
            <a:lvl2pPr lvl="1" algn="l">
              <a:lnSpc>
                <a:spcPct val="90000"/>
              </a:lnSpc>
              <a:spcBef>
                <a:spcPts val="0"/>
              </a:spcBef>
              <a:spcAft>
                <a:spcPts val="0"/>
              </a:spcAft>
              <a:buClr>
                <a:srgbClr val="2F4F88"/>
              </a:buClr>
              <a:buSzPts val="1800"/>
              <a:buNone/>
              <a:defRPr/>
            </a:lvl2pPr>
            <a:lvl3pPr lvl="2" algn="l">
              <a:lnSpc>
                <a:spcPct val="90000"/>
              </a:lnSpc>
              <a:spcBef>
                <a:spcPts val="0"/>
              </a:spcBef>
              <a:spcAft>
                <a:spcPts val="0"/>
              </a:spcAft>
              <a:buClr>
                <a:srgbClr val="2F4F88"/>
              </a:buClr>
              <a:buSzPts val="1800"/>
              <a:buNone/>
              <a:defRPr/>
            </a:lvl3pPr>
            <a:lvl4pPr lvl="3" algn="l">
              <a:lnSpc>
                <a:spcPct val="90000"/>
              </a:lnSpc>
              <a:spcBef>
                <a:spcPts val="0"/>
              </a:spcBef>
              <a:spcAft>
                <a:spcPts val="0"/>
              </a:spcAft>
              <a:buClr>
                <a:srgbClr val="2F4F88"/>
              </a:buClr>
              <a:buSzPts val="1800"/>
              <a:buNone/>
              <a:defRPr/>
            </a:lvl4pPr>
            <a:lvl5pPr lvl="4" algn="l">
              <a:lnSpc>
                <a:spcPct val="90000"/>
              </a:lnSpc>
              <a:spcBef>
                <a:spcPts val="0"/>
              </a:spcBef>
              <a:spcAft>
                <a:spcPts val="0"/>
              </a:spcAft>
              <a:buClr>
                <a:srgbClr val="2F4F88"/>
              </a:buClr>
              <a:buSzPts val="1800"/>
              <a:buNone/>
              <a:defRPr/>
            </a:lvl5pPr>
            <a:lvl6pPr lvl="5" algn="l">
              <a:lnSpc>
                <a:spcPct val="90000"/>
              </a:lnSpc>
              <a:spcBef>
                <a:spcPts val="0"/>
              </a:spcBef>
              <a:spcAft>
                <a:spcPts val="0"/>
              </a:spcAft>
              <a:buClr>
                <a:srgbClr val="2F4F88"/>
              </a:buClr>
              <a:buSzPts val="1800"/>
              <a:buNone/>
              <a:defRPr/>
            </a:lvl6pPr>
            <a:lvl7pPr lvl="6" algn="l">
              <a:lnSpc>
                <a:spcPct val="90000"/>
              </a:lnSpc>
              <a:spcBef>
                <a:spcPts val="0"/>
              </a:spcBef>
              <a:spcAft>
                <a:spcPts val="0"/>
              </a:spcAft>
              <a:buClr>
                <a:srgbClr val="2F4F88"/>
              </a:buClr>
              <a:buSzPts val="1800"/>
              <a:buNone/>
              <a:defRPr/>
            </a:lvl7pPr>
            <a:lvl8pPr lvl="7" algn="l">
              <a:lnSpc>
                <a:spcPct val="90000"/>
              </a:lnSpc>
              <a:spcBef>
                <a:spcPts val="0"/>
              </a:spcBef>
              <a:spcAft>
                <a:spcPts val="0"/>
              </a:spcAft>
              <a:buClr>
                <a:srgbClr val="2F4F88"/>
              </a:buClr>
              <a:buSzPts val="1800"/>
              <a:buNone/>
              <a:defRPr/>
            </a:lvl8pPr>
            <a:lvl9pPr lvl="8" algn="l">
              <a:lnSpc>
                <a:spcPct val="90000"/>
              </a:lnSpc>
              <a:spcBef>
                <a:spcPts val="0"/>
              </a:spcBef>
              <a:spcAft>
                <a:spcPts val="0"/>
              </a:spcAft>
              <a:buClr>
                <a:srgbClr val="2F4F88"/>
              </a:buClr>
              <a:buSzPts val="1800"/>
              <a:buNone/>
              <a:defRPr/>
            </a:lvl9pPr>
          </a:lstStyle>
          <a:p>
            <a:endParaRPr/>
          </a:p>
        </p:txBody>
      </p:sp>
      <p:sp>
        <p:nvSpPr>
          <p:cNvPr id="103" name="Google Shape;103;p2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95589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7_Title Slide">
  <p:cSld name="7_Title Slide">
    <p:spTree>
      <p:nvGrpSpPr>
        <p:cNvPr id="1" name="Shape 104"/>
        <p:cNvGrpSpPr/>
        <p:nvPr/>
      </p:nvGrpSpPr>
      <p:grpSpPr>
        <a:xfrm>
          <a:off x="0" y="0"/>
          <a:ext cx="0" cy="0"/>
          <a:chOff x="0" y="0"/>
          <a:chExt cx="0" cy="0"/>
        </a:xfrm>
      </p:grpSpPr>
      <p:grpSp>
        <p:nvGrpSpPr>
          <p:cNvPr id="105" name="Google Shape;105;p23"/>
          <p:cNvGrpSpPr/>
          <p:nvPr/>
        </p:nvGrpSpPr>
        <p:grpSpPr>
          <a:xfrm>
            <a:off x="8698039" y="6005493"/>
            <a:ext cx="3312988" cy="776309"/>
            <a:chOff x="0" y="0"/>
            <a:chExt cx="3312987" cy="776308"/>
          </a:xfrm>
        </p:grpSpPr>
        <p:pic>
          <p:nvPicPr>
            <p:cNvPr id="106" name="Google Shape;106;p23" descr="Picture 8"/>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107" name="Google Shape;107;p23" descr="Picture 9"/>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108" name="Google Shape;108;p23"/>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cxnSp>
        <p:nvCxnSpPr>
          <p:cNvPr id="109" name="Google Shape;109;p23"/>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110" name="Google Shape;110;p23"/>
          <p:cNvSpPr/>
          <p:nvPr/>
        </p:nvSpPr>
        <p:spPr>
          <a:xfrm rot="5400000">
            <a:off x="-2940050" y="2940050"/>
            <a:ext cx="6858000" cy="977900"/>
          </a:xfrm>
          <a:prstGeom prst="rect">
            <a:avLst/>
          </a:prstGeom>
          <a:solidFill>
            <a:srgbClr val="2F4F88"/>
          </a:solidFill>
          <a:ln w="12700" cap="flat" cmpd="sng">
            <a:solidFill>
              <a:srgbClr val="2F4F88"/>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1" name="Google Shape;111;p2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73342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3_Title Slide">
  <p:cSld name="8_Title Slide">
    <p:spTree>
      <p:nvGrpSpPr>
        <p:cNvPr id="1" name="Shape 112"/>
        <p:cNvGrpSpPr/>
        <p:nvPr/>
      </p:nvGrpSpPr>
      <p:grpSpPr>
        <a:xfrm>
          <a:off x="0" y="0"/>
          <a:ext cx="0" cy="0"/>
          <a:chOff x="0" y="0"/>
          <a:chExt cx="0" cy="0"/>
        </a:xfrm>
      </p:grpSpPr>
      <p:grpSp>
        <p:nvGrpSpPr>
          <p:cNvPr id="113" name="Google Shape;113;p24"/>
          <p:cNvGrpSpPr/>
          <p:nvPr/>
        </p:nvGrpSpPr>
        <p:grpSpPr>
          <a:xfrm>
            <a:off x="8698039" y="6005493"/>
            <a:ext cx="3312988" cy="776309"/>
            <a:chOff x="0" y="0"/>
            <a:chExt cx="3312987" cy="776308"/>
          </a:xfrm>
        </p:grpSpPr>
        <p:pic>
          <p:nvPicPr>
            <p:cNvPr id="114" name="Google Shape;114;p24" descr="Picture 8"/>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115" name="Google Shape;115;p24" descr="Picture 9"/>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116" name="Google Shape;116;p24"/>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cxnSp>
        <p:nvCxnSpPr>
          <p:cNvPr id="117" name="Google Shape;117;p24"/>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118" name="Google Shape;118;p24"/>
          <p:cNvSpPr txBox="1">
            <a:spLocks noGrp="1"/>
          </p:cNvSpPr>
          <p:nvPr>
            <p:ph type="body" idx="1"/>
          </p:nvPr>
        </p:nvSpPr>
        <p:spPr>
          <a:xfrm>
            <a:off x="838199" y="2095500"/>
            <a:ext cx="4914902" cy="375672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2F4F88"/>
              </a:buClr>
              <a:buSzPts val="1800"/>
              <a:buChar char="•"/>
              <a:defRPr/>
            </a:lvl1pPr>
            <a:lvl2pPr marL="914400" lvl="1" indent="-342900" algn="l">
              <a:lnSpc>
                <a:spcPct val="90000"/>
              </a:lnSpc>
              <a:spcBef>
                <a:spcPts val="1000"/>
              </a:spcBef>
              <a:spcAft>
                <a:spcPts val="0"/>
              </a:spcAft>
              <a:buClr>
                <a:srgbClr val="2F4F88"/>
              </a:buClr>
              <a:buSzPts val="1800"/>
              <a:buChar char="•"/>
              <a:defRPr/>
            </a:lvl2pPr>
            <a:lvl3pPr marL="1371600" lvl="2" indent="-342900" algn="l">
              <a:lnSpc>
                <a:spcPct val="90000"/>
              </a:lnSpc>
              <a:spcBef>
                <a:spcPts val="1000"/>
              </a:spcBef>
              <a:spcAft>
                <a:spcPts val="0"/>
              </a:spcAft>
              <a:buClr>
                <a:srgbClr val="2F4F88"/>
              </a:buClr>
              <a:buSzPts val="1800"/>
              <a:buChar char="•"/>
              <a:defRPr/>
            </a:lvl3pPr>
            <a:lvl4pPr marL="1828800" lvl="3" indent="-342900" algn="l">
              <a:lnSpc>
                <a:spcPct val="90000"/>
              </a:lnSpc>
              <a:spcBef>
                <a:spcPts val="1000"/>
              </a:spcBef>
              <a:spcAft>
                <a:spcPts val="0"/>
              </a:spcAft>
              <a:buClr>
                <a:srgbClr val="2F4F88"/>
              </a:buClr>
              <a:buSzPts val="1800"/>
              <a:buChar char="•"/>
              <a:defRPr/>
            </a:lvl4pPr>
            <a:lvl5pPr marL="2286000" lvl="4" indent="-342900" algn="l">
              <a:lnSpc>
                <a:spcPct val="90000"/>
              </a:lnSpc>
              <a:spcBef>
                <a:spcPts val="1000"/>
              </a:spcBef>
              <a:spcAft>
                <a:spcPts val="0"/>
              </a:spcAft>
              <a:buClr>
                <a:srgbClr val="2F4F88"/>
              </a:buClr>
              <a:buSzPts val="1800"/>
              <a:buChar char="•"/>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119" name="Google Shape;119;p24"/>
          <p:cNvSpPr txBox="1">
            <a:spLocks noGrp="1"/>
          </p:cNvSpPr>
          <p:nvPr>
            <p:ph type="body" idx="2"/>
          </p:nvPr>
        </p:nvSpPr>
        <p:spPr>
          <a:xfrm>
            <a:off x="838200" y="293242"/>
            <a:ext cx="10515600" cy="1152526"/>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2F4F88"/>
              </a:buClr>
              <a:buSzPts val="6000"/>
              <a:buFont typeface="Verdana"/>
              <a:buNone/>
              <a:defRPr sz="6000" b="1"/>
            </a:lvl1pPr>
            <a:lvl2pPr marL="914400" lvl="1" indent="-342900" algn="l">
              <a:lnSpc>
                <a:spcPct val="90000"/>
              </a:lnSpc>
              <a:spcBef>
                <a:spcPts val="1000"/>
              </a:spcBef>
              <a:spcAft>
                <a:spcPts val="0"/>
              </a:spcAft>
              <a:buClr>
                <a:srgbClr val="2F4F88"/>
              </a:buClr>
              <a:buSzPts val="1800"/>
              <a:buChar char="•"/>
              <a:defRPr/>
            </a:lvl2pPr>
            <a:lvl3pPr marL="1371600" lvl="2" indent="-342900" algn="l">
              <a:lnSpc>
                <a:spcPct val="90000"/>
              </a:lnSpc>
              <a:spcBef>
                <a:spcPts val="1000"/>
              </a:spcBef>
              <a:spcAft>
                <a:spcPts val="0"/>
              </a:spcAft>
              <a:buClr>
                <a:srgbClr val="2F4F88"/>
              </a:buClr>
              <a:buSzPts val="1800"/>
              <a:buChar char="•"/>
              <a:defRPr/>
            </a:lvl3pPr>
            <a:lvl4pPr marL="1828800" lvl="3" indent="-342900" algn="l">
              <a:lnSpc>
                <a:spcPct val="90000"/>
              </a:lnSpc>
              <a:spcBef>
                <a:spcPts val="1000"/>
              </a:spcBef>
              <a:spcAft>
                <a:spcPts val="0"/>
              </a:spcAft>
              <a:buClr>
                <a:srgbClr val="2F4F88"/>
              </a:buClr>
              <a:buSzPts val="1800"/>
              <a:buChar char="•"/>
              <a:defRPr/>
            </a:lvl4pPr>
            <a:lvl5pPr marL="2286000" lvl="4" indent="-342900" algn="l">
              <a:lnSpc>
                <a:spcPct val="90000"/>
              </a:lnSpc>
              <a:spcBef>
                <a:spcPts val="1000"/>
              </a:spcBef>
              <a:spcAft>
                <a:spcPts val="0"/>
              </a:spcAft>
              <a:buClr>
                <a:srgbClr val="2F4F88"/>
              </a:buClr>
              <a:buSzPts val="1800"/>
              <a:buChar char="•"/>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120" name="Google Shape;120;p24"/>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07383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4_Title Slide">
  <p:cSld name="8_Title Slide">
    <p:spTree>
      <p:nvGrpSpPr>
        <p:cNvPr id="1" name="Shape 121"/>
        <p:cNvGrpSpPr/>
        <p:nvPr/>
      </p:nvGrpSpPr>
      <p:grpSpPr>
        <a:xfrm>
          <a:off x="0" y="0"/>
          <a:ext cx="0" cy="0"/>
          <a:chOff x="0" y="0"/>
          <a:chExt cx="0" cy="0"/>
        </a:xfrm>
      </p:grpSpPr>
      <p:grpSp>
        <p:nvGrpSpPr>
          <p:cNvPr id="122" name="Google Shape;122;p25"/>
          <p:cNvGrpSpPr/>
          <p:nvPr/>
        </p:nvGrpSpPr>
        <p:grpSpPr>
          <a:xfrm>
            <a:off x="8698039" y="6005493"/>
            <a:ext cx="3312988" cy="776309"/>
            <a:chOff x="0" y="0"/>
            <a:chExt cx="3312987" cy="776308"/>
          </a:xfrm>
        </p:grpSpPr>
        <p:pic>
          <p:nvPicPr>
            <p:cNvPr id="123" name="Google Shape;123;p25" descr="Picture 8"/>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124" name="Google Shape;124;p25" descr="Picture 9"/>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125" name="Google Shape;125;p25"/>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cxnSp>
        <p:nvCxnSpPr>
          <p:cNvPr id="126" name="Google Shape;126;p25"/>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127" name="Google Shape;127;p25"/>
          <p:cNvSpPr txBox="1">
            <a:spLocks noGrp="1"/>
          </p:cNvSpPr>
          <p:nvPr>
            <p:ph type="body" idx="1"/>
          </p:nvPr>
        </p:nvSpPr>
        <p:spPr>
          <a:xfrm>
            <a:off x="838199" y="2095500"/>
            <a:ext cx="4914902" cy="375672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2F4F88"/>
              </a:buClr>
              <a:buSzPts val="1800"/>
              <a:buChar char="•"/>
              <a:defRPr/>
            </a:lvl1pPr>
            <a:lvl2pPr marL="914400" lvl="1" indent="-342900" algn="l">
              <a:lnSpc>
                <a:spcPct val="90000"/>
              </a:lnSpc>
              <a:spcBef>
                <a:spcPts val="1000"/>
              </a:spcBef>
              <a:spcAft>
                <a:spcPts val="0"/>
              </a:spcAft>
              <a:buClr>
                <a:srgbClr val="2F4F88"/>
              </a:buClr>
              <a:buSzPts val="1800"/>
              <a:buChar char="•"/>
              <a:defRPr/>
            </a:lvl2pPr>
            <a:lvl3pPr marL="1371600" lvl="2" indent="-342900" algn="l">
              <a:lnSpc>
                <a:spcPct val="90000"/>
              </a:lnSpc>
              <a:spcBef>
                <a:spcPts val="1000"/>
              </a:spcBef>
              <a:spcAft>
                <a:spcPts val="0"/>
              </a:spcAft>
              <a:buClr>
                <a:srgbClr val="2F4F88"/>
              </a:buClr>
              <a:buSzPts val="1800"/>
              <a:buChar char="•"/>
              <a:defRPr/>
            </a:lvl3pPr>
            <a:lvl4pPr marL="1828800" lvl="3" indent="-342900" algn="l">
              <a:lnSpc>
                <a:spcPct val="90000"/>
              </a:lnSpc>
              <a:spcBef>
                <a:spcPts val="1000"/>
              </a:spcBef>
              <a:spcAft>
                <a:spcPts val="0"/>
              </a:spcAft>
              <a:buClr>
                <a:srgbClr val="2F4F88"/>
              </a:buClr>
              <a:buSzPts val="1800"/>
              <a:buChar char="•"/>
              <a:defRPr/>
            </a:lvl4pPr>
            <a:lvl5pPr marL="2286000" lvl="4" indent="-342900" algn="l">
              <a:lnSpc>
                <a:spcPct val="90000"/>
              </a:lnSpc>
              <a:spcBef>
                <a:spcPts val="1000"/>
              </a:spcBef>
              <a:spcAft>
                <a:spcPts val="0"/>
              </a:spcAft>
              <a:buClr>
                <a:srgbClr val="2F4F88"/>
              </a:buClr>
              <a:buSzPts val="1800"/>
              <a:buChar char="•"/>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128" name="Google Shape;128;p25"/>
          <p:cNvSpPr txBox="1">
            <a:spLocks noGrp="1"/>
          </p:cNvSpPr>
          <p:nvPr>
            <p:ph type="body" idx="2"/>
          </p:nvPr>
        </p:nvSpPr>
        <p:spPr>
          <a:xfrm>
            <a:off x="838199" y="348358"/>
            <a:ext cx="10515601" cy="1152526"/>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2F4F88"/>
              </a:buClr>
              <a:buSzPts val="6000"/>
              <a:buFont typeface="Verdana"/>
              <a:buNone/>
              <a:defRPr sz="6000" b="1"/>
            </a:lvl1pPr>
            <a:lvl2pPr marL="914400" lvl="1" indent="-342900" algn="l">
              <a:lnSpc>
                <a:spcPct val="90000"/>
              </a:lnSpc>
              <a:spcBef>
                <a:spcPts val="1000"/>
              </a:spcBef>
              <a:spcAft>
                <a:spcPts val="0"/>
              </a:spcAft>
              <a:buClr>
                <a:srgbClr val="2F4F88"/>
              </a:buClr>
              <a:buSzPts val="1800"/>
              <a:buChar char="•"/>
              <a:defRPr/>
            </a:lvl2pPr>
            <a:lvl3pPr marL="1371600" lvl="2" indent="-342900" algn="l">
              <a:lnSpc>
                <a:spcPct val="90000"/>
              </a:lnSpc>
              <a:spcBef>
                <a:spcPts val="1000"/>
              </a:spcBef>
              <a:spcAft>
                <a:spcPts val="0"/>
              </a:spcAft>
              <a:buClr>
                <a:srgbClr val="2F4F88"/>
              </a:buClr>
              <a:buSzPts val="1800"/>
              <a:buChar char="•"/>
              <a:defRPr/>
            </a:lvl3pPr>
            <a:lvl4pPr marL="1828800" lvl="3" indent="-342900" algn="l">
              <a:lnSpc>
                <a:spcPct val="90000"/>
              </a:lnSpc>
              <a:spcBef>
                <a:spcPts val="1000"/>
              </a:spcBef>
              <a:spcAft>
                <a:spcPts val="0"/>
              </a:spcAft>
              <a:buClr>
                <a:srgbClr val="2F4F88"/>
              </a:buClr>
              <a:buSzPts val="1800"/>
              <a:buChar char="•"/>
              <a:defRPr/>
            </a:lvl4pPr>
            <a:lvl5pPr marL="2286000" lvl="4" indent="-342900" algn="l">
              <a:lnSpc>
                <a:spcPct val="90000"/>
              </a:lnSpc>
              <a:spcBef>
                <a:spcPts val="1000"/>
              </a:spcBef>
              <a:spcAft>
                <a:spcPts val="0"/>
              </a:spcAft>
              <a:buClr>
                <a:srgbClr val="2F4F88"/>
              </a:buClr>
              <a:buSzPts val="1800"/>
              <a:buChar char="•"/>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129" name="Google Shape;129;p2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57299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130"/>
        <p:cNvGrpSpPr/>
        <p:nvPr/>
      </p:nvGrpSpPr>
      <p:grpSpPr>
        <a:xfrm>
          <a:off x="0" y="0"/>
          <a:ext cx="0" cy="0"/>
          <a:chOff x="0" y="0"/>
          <a:chExt cx="0" cy="0"/>
        </a:xfrm>
      </p:grpSpPr>
      <p:grpSp>
        <p:nvGrpSpPr>
          <p:cNvPr id="131" name="Google Shape;131;p26"/>
          <p:cNvGrpSpPr/>
          <p:nvPr/>
        </p:nvGrpSpPr>
        <p:grpSpPr>
          <a:xfrm>
            <a:off x="8698039" y="6005493"/>
            <a:ext cx="3312988" cy="776309"/>
            <a:chOff x="0" y="0"/>
            <a:chExt cx="3312987" cy="776308"/>
          </a:xfrm>
        </p:grpSpPr>
        <p:pic>
          <p:nvPicPr>
            <p:cNvPr id="132" name="Google Shape;132;p26" descr="Picture 8"/>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133" name="Google Shape;133;p26" descr="Picture 9"/>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134" name="Google Shape;134;p26"/>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cxnSp>
        <p:nvCxnSpPr>
          <p:cNvPr id="135" name="Google Shape;135;p26"/>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136" name="Google Shape;136;p26"/>
          <p:cNvSpPr txBox="1">
            <a:spLocks noGrp="1"/>
          </p:cNvSpPr>
          <p:nvPr>
            <p:ph type="body" idx="1"/>
          </p:nvPr>
        </p:nvSpPr>
        <p:spPr>
          <a:xfrm>
            <a:off x="838200" y="419100"/>
            <a:ext cx="5024216" cy="5757863"/>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2F4F88"/>
              </a:buClr>
              <a:buSzPts val="1800"/>
              <a:buChar char="•"/>
              <a:defRPr/>
            </a:lvl1pPr>
            <a:lvl2pPr marL="914400" lvl="1" indent="-342900" algn="l">
              <a:lnSpc>
                <a:spcPct val="90000"/>
              </a:lnSpc>
              <a:spcBef>
                <a:spcPts val="1000"/>
              </a:spcBef>
              <a:spcAft>
                <a:spcPts val="0"/>
              </a:spcAft>
              <a:buClr>
                <a:srgbClr val="2F4F88"/>
              </a:buClr>
              <a:buSzPts val="1800"/>
              <a:buChar char="•"/>
              <a:defRPr/>
            </a:lvl2pPr>
            <a:lvl3pPr marL="1371600" lvl="2" indent="-342900" algn="l">
              <a:lnSpc>
                <a:spcPct val="90000"/>
              </a:lnSpc>
              <a:spcBef>
                <a:spcPts val="1000"/>
              </a:spcBef>
              <a:spcAft>
                <a:spcPts val="0"/>
              </a:spcAft>
              <a:buClr>
                <a:srgbClr val="2F4F88"/>
              </a:buClr>
              <a:buSzPts val="1800"/>
              <a:buChar char="•"/>
              <a:defRPr/>
            </a:lvl3pPr>
            <a:lvl4pPr marL="1828800" lvl="3" indent="-342900" algn="l">
              <a:lnSpc>
                <a:spcPct val="90000"/>
              </a:lnSpc>
              <a:spcBef>
                <a:spcPts val="1000"/>
              </a:spcBef>
              <a:spcAft>
                <a:spcPts val="0"/>
              </a:spcAft>
              <a:buClr>
                <a:srgbClr val="2F4F88"/>
              </a:buClr>
              <a:buSzPts val="1800"/>
              <a:buChar char="•"/>
              <a:defRPr/>
            </a:lvl4pPr>
            <a:lvl5pPr marL="2286000" lvl="4" indent="-342900" algn="l">
              <a:lnSpc>
                <a:spcPct val="90000"/>
              </a:lnSpc>
              <a:spcBef>
                <a:spcPts val="1000"/>
              </a:spcBef>
              <a:spcAft>
                <a:spcPts val="0"/>
              </a:spcAft>
              <a:buClr>
                <a:srgbClr val="2F4F88"/>
              </a:buClr>
              <a:buSzPts val="1800"/>
              <a:buChar char="•"/>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137" name="Google Shape;137;p2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770313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spTree>
      <p:nvGrpSpPr>
        <p:cNvPr id="1" name="Shape 138"/>
        <p:cNvGrpSpPr/>
        <p:nvPr/>
      </p:nvGrpSpPr>
      <p:grpSpPr>
        <a:xfrm>
          <a:off x="0" y="0"/>
          <a:ext cx="0" cy="0"/>
          <a:chOff x="0" y="0"/>
          <a:chExt cx="0" cy="0"/>
        </a:xfrm>
      </p:grpSpPr>
      <p:grpSp>
        <p:nvGrpSpPr>
          <p:cNvPr id="139" name="Google Shape;139;p27"/>
          <p:cNvGrpSpPr/>
          <p:nvPr/>
        </p:nvGrpSpPr>
        <p:grpSpPr>
          <a:xfrm>
            <a:off x="8698039" y="6005493"/>
            <a:ext cx="3312988" cy="776309"/>
            <a:chOff x="0" y="0"/>
            <a:chExt cx="3312987" cy="776308"/>
          </a:xfrm>
        </p:grpSpPr>
        <p:pic>
          <p:nvPicPr>
            <p:cNvPr id="140" name="Google Shape;140;p27" descr="Picture 8"/>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141" name="Google Shape;141;p27" descr="Picture 9"/>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142" name="Google Shape;142;p27"/>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cxnSp>
        <p:nvCxnSpPr>
          <p:cNvPr id="143" name="Google Shape;143;p27"/>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144" name="Google Shape;144;p27"/>
          <p:cNvSpPr txBox="1">
            <a:spLocks noGrp="1"/>
          </p:cNvSpPr>
          <p:nvPr>
            <p:ph type="body" idx="1"/>
          </p:nvPr>
        </p:nvSpPr>
        <p:spPr>
          <a:xfrm>
            <a:off x="927100" y="419101"/>
            <a:ext cx="3594100" cy="2667001"/>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2F4F88"/>
              </a:buClr>
              <a:buSzPts val="1800"/>
              <a:buNone/>
              <a:defRPr/>
            </a:lvl1pPr>
            <a:lvl2pPr marL="914400" lvl="1" indent="-342900" algn="l">
              <a:lnSpc>
                <a:spcPct val="90000"/>
              </a:lnSpc>
              <a:spcBef>
                <a:spcPts val="1000"/>
              </a:spcBef>
              <a:spcAft>
                <a:spcPts val="0"/>
              </a:spcAft>
              <a:buClr>
                <a:srgbClr val="2F4F88"/>
              </a:buClr>
              <a:buSzPts val="1800"/>
              <a:buChar char="•"/>
              <a:defRPr/>
            </a:lvl2pPr>
            <a:lvl3pPr marL="1371600" lvl="2" indent="-342900" algn="l">
              <a:lnSpc>
                <a:spcPct val="90000"/>
              </a:lnSpc>
              <a:spcBef>
                <a:spcPts val="1000"/>
              </a:spcBef>
              <a:spcAft>
                <a:spcPts val="0"/>
              </a:spcAft>
              <a:buClr>
                <a:srgbClr val="2F4F88"/>
              </a:buClr>
              <a:buSzPts val="1800"/>
              <a:buChar char="•"/>
              <a:defRPr/>
            </a:lvl3pPr>
            <a:lvl4pPr marL="1828800" lvl="3" indent="-342900" algn="l">
              <a:lnSpc>
                <a:spcPct val="90000"/>
              </a:lnSpc>
              <a:spcBef>
                <a:spcPts val="1000"/>
              </a:spcBef>
              <a:spcAft>
                <a:spcPts val="0"/>
              </a:spcAft>
              <a:buClr>
                <a:srgbClr val="2F4F88"/>
              </a:buClr>
              <a:buSzPts val="1800"/>
              <a:buChar char="•"/>
              <a:defRPr/>
            </a:lvl4pPr>
            <a:lvl5pPr marL="2286000" lvl="4" indent="-342900" algn="l">
              <a:lnSpc>
                <a:spcPct val="90000"/>
              </a:lnSpc>
              <a:spcBef>
                <a:spcPts val="1000"/>
              </a:spcBef>
              <a:spcAft>
                <a:spcPts val="0"/>
              </a:spcAft>
              <a:buClr>
                <a:srgbClr val="2F4F88"/>
              </a:buClr>
              <a:buSzPts val="1800"/>
              <a:buChar char="•"/>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145" name="Google Shape;145;p2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616952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2_Title and Content">
  <p:cSld name="2_Title and Content">
    <p:spTree>
      <p:nvGrpSpPr>
        <p:cNvPr id="1" name="Shape 146"/>
        <p:cNvGrpSpPr/>
        <p:nvPr/>
      </p:nvGrpSpPr>
      <p:grpSpPr>
        <a:xfrm>
          <a:off x="0" y="0"/>
          <a:ext cx="0" cy="0"/>
          <a:chOff x="0" y="0"/>
          <a:chExt cx="0" cy="0"/>
        </a:xfrm>
      </p:grpSpPr>
      <p:grpSp>
        <p:nvGrpSpPr>
          <p:cNvPr id="147" name="Google Shape;147;p28"/>
          <p:cNvGrpSpPr/>
          <p:nvPr/>
        </p:nvGrpSpPr>
        <p:grpSpPr>
          <a:xfrm>
            <a:off x="8698039" y="6005493"/>
            <a:ext cx="3312988" cy="776309"/>
            <a:chOff x="0" y="0"/>
            <a:chExt cx="3312987" cy="776308"/>
          </a:xfrm>
        </p:grpSpPr>
        <p:pic>
          <p:nvPicPr>
            <p:cNvPr id="148" name="Google Shape;148;p28" descr="Picture 8"/>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149" name="Google Shape;149;p28" descr="Picture 9"/>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150" name="Google Shape;150;p28"/>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cxnSp>
        <p:nvCxnSpPr>
          <p:cNvPr id="151" name="Google Shape;151;p28"/>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152" name="Google Shape;152;p28"/>
          <p:cNvSpPr txBox="1">
            <a:spLocks noGrp="1"/>
          </p:cNvSpPr>
          <p:nvPr>
            <p:ph type="body" idx="1"/>
          </p:nvPr>
        </p:nvSpPr>
        <p:spPr>
          <a:xfrm>
            <a:off x="927100" y="419100"/>
            <a:ext cx="10426700" cy="5757863"/>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2F4F88"/>
              </a:buClr>
              <a:buSzPts val="1800"/>
              <a:buChar char="•"/>
              <a:defRPr/>
            </a:lvl1pPr>
            <a:lvl2pPr marL="914400" lvl="1" indent="-342900" algn="l">
              <a:lnSpc>
                <a:spcPct val="90000"/>
              </a:lnSpc>
              <a:spcBef>
                <a:spcPts val="1000"/>
              </a:spcBef>
              <a:spcAft>
                <a:spcPts val="0"/>
              </a:spcAft>
              <a:buClr>
                <a:srgbClr val="2F4F88"/>
              </a:buClr>
              <a:buSzPts val="1800"/>
              <a:buChar char="•"/>
              <a:defRPr/>
            </a:lvl2pPr>
            <a:lvl3pPr marL="1371600" lvl="2" indent="-342900" algn="l">
              <a:lnSpc>
                <a:spcPct val="90000"/>
              </a:lnSpc>
              <a:spcBef>
                <a:spcPts val="1000"/>
              </a:spcBef>
              <a:spcAft>
                <a:spcPts val="0"/>
              </a:spcAft>
              <a:buClr>
                <a:srgbClr val="2F4F88"/>
              </a:buClr>
              <a:buSzPts val="1800"/>
              <a:buChar char="•"/>
              <a:defRPr/>
            </a:lvl3pPr>
            <a:lvl4pPr marL="1828800" lvl="3" indent="-342900" algn="l">
              <a:lnSpc>
                <a:spcPct val="90000"/>
              </a:lnSpc>
              <a:spcBef>
                <a:spcPts val="1000"/>
              </a:spcBef>
              <a:spcAft>
                <a:spcPts val="0"/>
              </a:spcAft>
              <a:buClr>
                <a:srgbClr val="2F4F88"/>
              </a:buClr>
              <a:buSzPts val="1800"/>
              <a:buChar char="•"/>
              <a:defRPr/>
            </a:lvl4pPr>
            <a:lvl5pPr marL="2286000" lvl="4" indent="-342900" algn="l">
              <a:lnSpc>
                <a:spcPct val="90000"/>
              </a:lnSpc>
              <a:spcBef>
                <a:spcPts val="1000"/>
              </a:spcBef>
              <a:spcAft>
                <a:spcPts val="0"/>
              </a:spcAft>
              <a:buClr>
                <a:srgbClr val="2F4F88"/>
              </a:buClr>
              <a:buSzPts val="1800"/>
              <a:buChar char="•"/>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153" name="Google Shape;153;p28"/>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23985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154"/>
        <p:cNvGrpSpPr/>
        <p:nvPr/>
      </p:nvGrpSpPr>
      <p:grpSpPr>
        <a:xfrm>
          <a:off x="0" y="0"/>
          <a:ext cx="0" cy="0"/>
          <a:chOff x="0" y="0"/>
          <a:chExt cx="0" cy="0"/>
        </a:xfrm>
      </p:grpSpPr>
      <p:grpSp>
        <p:nvGrpSpPr>
          <p:cNvPr id="155" name="Google Shape;155;p29"/>
          <p:cNvGrpSpPr/>
          <p:nvPr/>
        </p:nvGrpSpPr>
        <p:grpSpPr>
          <a:xfrm>
            <a:off x="8698039" y="6005493"/>
            <a:ext cx="3312988" cy="776309"/>
            <a:chOff x="0" y="0"/>
            <a:chExt cx="3312987" cy="776308"/>
          </a:xfrm>
        </p:grpSpPr>
        <p:pic>
          <p:nvPicPr>
            <p:cNvPr id="156" name="Google Shape;156;p29" descr="Picture 8"/>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157" name="Google Shape;157;p29" descr="Picture 9"/>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158" name="Google Shape;158;p29"/>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cxnSp>
        <p:nvCxnSpPr>
          <p:cNvPr id="159" name="Google Shape;159;p29"/>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160" name="Google Shape;160;p2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858941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8_Title Slide">
  <p:cSld name="8_Title Slide">
    <p:spTree>
      <p:nvGrpSpPr>
        <p:cNvPr id="1" name="Shape 161"/>
        <p:cNvGrpSpPr/>
        <p:nvPr/>
      </p:nvGrpSpPr>
      <p:grpSpPr>
        <a:xfrm>
          <a:off x="0" y="0"/>
          <a:ext cx="0" cy="0"/>
          <a:chOff x="0" y="0"/>
          <a:chExt cx="0" cy="0"/>
        </a:xfrm>
      </p:grpSpPr>
      <p:grpSp>
        <p:nvGrpSpPr>
          <p:cNvPr id="162" name="Google Shape;162;p30"/>
          <p:cNvGrpSpPr/>
          <p:nvPr/>
        </p:nvGrpSpPr>
        <p:grpSpPr>
          <a:xfrm>
            <a:off x="8698039" y="6005493"/>
            <a:ext cx="3312988" cy="776309"/>
            <a:chOff x="0" y="0"/>
            <a:chExt cx="3312987" cy="776308"/>
          </a:xfrm>
        </p:grpSpPr>
        <p:pic>
          <p:nvPicPr>
            <p:cNvPr id="163" name="Google Shape;163;p30" descr="Picture 8"/>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164" name="Google Shape;164;p30" descr="Picture 9"/>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165" name="Google Shape;165;p30"/>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cxnSp>
        <p:nvCxnSpPr>
          <p:cNvPr id="166" name="Google Shape;166;p30"/>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167" name="Google Shape;167;p30"/>
          <p:cNvSpPr txBox="1"/>
          <p:nvPr/>
        </p:nvSpPr>
        <p:spPr>
          <a:xfrm>
            <a:off x="1569719" y="3828515"/>
            <a:ext cx="9052561" cy="526416"/>
          </a:xfrm>
          <a:prstGeom prst="rect">
            <a:avLst/>
          </a:prstGeom>
          <a:noFill/>
          <a:ln>
            <a:noFill/>
          </a:ln>
        </p:spPr>
        <p:txBody>
          <a:bodyPr spcFirstLastPara="1" wrap="square" lIns="45700" tIns="45700" rIns="45700" bIns="45700" anchor="b" anchorCtr="0">
            <a:normAutofit/>
          </a:bodyPr>
          <a:lstStyle/>
          <a:p>
            <a:pPr marL="0" marR="0" lvl="0" indent="0" algn="ctr" rtl="0">
              <a:lnSpc>
                <a:spcPct val="90000"/>
              </a:lnSpc>
              <a:spcBef>
                <a:spcPts val="0"/>
              </a:spcBef>
              <a:spcAft>
                <a:spcPts val="0"/>
              </a:spcAft>
              <a:buClr>
                <a:srgbClr val="FFFFFF"/>
              </a:buClr>
              <a:buSzPts val="2800"/>
              <a:buFont typeface="Verdana"/>
              <a:buNone/>
            </a:pPr>
            <a:r>
              <a:rPr lang="en-US" sz="2800" b="0" i="0" u="none" strike="noStrike" cap="none">
                <a:solidFill>
                  <a:srgbClr val="FFFFFF"/>
                </a:solidFill>
                <a:latin typeface="Verdana"/>
                <a:ea typeface="Verdana"/>
                <a:cs typeface="Verdana"/>
                <a:sym typeface="Verdana"/>
              </a:rPr>
              <a:t>Author</a:t>
            </a:r>
            <a:endParaRPr sz="1400" b="0" i="0" u="none" strike="noStrike" cap="none">
              <a:solidFill>
                <a:srgbClr val="000000"/>
              </a:solidFill>
              <a:latin typeface="Arial"/>
              <a:ea typeface="Arial"/>
              <a:cs typeface="Arial"/>
              <a:sym typeface="Arial"/>
            </a:endParaRPr>
          </a:p>
        </p:txBody>
      </p:sp>
      <p:pic>
        <p:nvPicPr>
          <p:cNvPr id="168" name="Google Shape;168;p30" descr="Picture 5"/>
          <p:cNvPicPr preferRelativeResize="0"/>
          <p:nvPr/>
        </p:nvPicPr>
        <p:blipFill rotWithShape="1">
          <a:blip r:embed="rId4">
            <a:alphaModFix/>
          </a:blip>
          <a:srcRect/>
          <a:stretch/>
        </p:blipFill>
        <p:spPr>
          <a:xfrm>
            <a:off x="7796689" y="955859"/>
            <a:ext cx="4258342" cy="4258342"/>
          </a:xfrm>
          <a:prstGeom prst="rect">
            <a:avLst/>
          </a:prstGeom>
          <a:noFill/>
          <a:ln>
            <a:noFill/>
          </a:ln>
        </p:spPr>
      </p:pic>
      <p:sp>
        <p:nvSpPr>
          <p:cNvPr id="169" name="Google Shape;169;p30"/>
          <p:cNvSpPr txBox="1">
            <a:spLocks noGrp="1"/>
          </p:cNvSpPr>
          <p:nvPr>
            <p:ph type="title"/>
          </p:nvPr>
        </p:nvSpPr>
        <p:spPr>
          <a:xfrm>
            <a:off x="1524000" y="2803021"/>
            <a:ext cx="9144000" cy="922945"/>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2F4F88"/>
              </a:buClr>
              <a:buSzPts val="1800"/>
              <a:buNone/>
              <a:defRPr/>
            </a:lvl1pPr>
            <a:lvl2pPr lvl="1" algn="l">
              <a:lnSpc>
                <a:spcPct val="90000"/>
              </a:lnSpc>
              <a:spcBef>
                <a:spcPts val="0"/>
              </a:spcBef>
              <a:spcAft>
                <a:spcPts val="0"/>
              </a:spcAft>
              <a:buClr>
                <a:srgbClr val="2F4F88"/>
              </a:buClr>
              <a:buSzPts val="1800"/>
              <a:buNone/>
              <a:defRPr/>
            </a:lvl2pPr>
            <a:lvl3pPr lvl="2" algn="l">
              <a:lnSpc>
                <a:spcPct val="90000"/>
              </a:lnSpc>
              <a:spcBef>
                <a:spcPts val="0"/>
              </a:spcBef>
              <a:spcAft>
                <a:spcPts val="0"/>
              </a:spcAft>
              <a:buClr>
                <a:srgbClr val="2F4F88"/>
              </a:buClr>
              <a:buSzPts val="1800"/>
              <a:buNone/>
              <a:defRPr/>
            </a:lvl3pPr>
            <a:lvl4pPr lvl="3" algn="l">
              <a:lnSpc>
                <a:spcPct val="90000"/>
              </a:lnSpc>
              <a:spcBef>
                <a:spcPts val="0"/>
              </a:spcBef>
              <a:spcAft>
                <a:spcPts val="0"/>
              </a:spcAft>
              <a:buClr>
                <a:srgbClr val="2F4F88"/>
              </a:buClr>
              <a:buSzPts val="1800"/>
              <a:buNone/>
              <a:defRPr/>
            </a:lvl4pPr>
            <a:lvl5pPr lvl="4" algn="l">
              <a:lnSpc>
                <a:spcPct val="90000"/>
              </a:lnSpc>
              <a:spcBef>
                <a:spcPts val="0"/>
              </a:spcBef>
              <a:spcAft>
                <a:spcPts val="0"/>
              </a:spcAft>
              <a:buClr>
                <a:srgbClr val="2F4F88"/>
              </a:buClr>
              <a:buSzPts val="1800"/>
              <a:buNone/>
              <a:defRPr/>
            </a:lvl5pPr>
            <a:lvl6pPr lvl="5" algn="l">
              <a:lnSpc>
                <a:spcPct val="90000"/>
              </a:lnSpc>
              <a:spcBef>
                <a:spcPts val="0"/>
              </a:spcBef>
              <a:spcAft>
                <a:spcPts val="0"/>
              </a:spcAft>
              <a:buClr>
                <a:srgbClr val="2F4F88"/>
              </a:buClr>
              <a:buSzPts val="1800"/>
              <a:buNone/>
              <a:defRPr/>
            </a:lvl6pPr>
            <a:lvl7pPr lvl="6" algn="l">
              <a:lnSpc>
                <a:spcPct val="90000"/>
              </a:lnSpc>
              <a:spcBef>
                <a:spcPts val="0"/>
              </a:spcBef>
              <a:spcAft>
                <a:spcPts val="0"/>
              </a:spcAft>
              <a:buClr>
                <a:srgbClr val="2F4F88"/>
              </a:buClr>
              <a:buSzPts val="1800"/>
              <a:buNone/>
              <a:defRPr/>
            </a:lvl7pPr>
            <a:lvl8pPr lvl="7" algn="l">
              <a:lnSpc>
                <a:spcPct val="90000"/>
              </a:lnSpc>
              <a:spcBef>
                <a:spcPts val="0"/>
              </a:spcBef>
              <a:spcAft>
                <a:spcPts val="0"/>
              </a:spcAft>
              <a:buClr>
                <a:srgbClr val="2F4F88"/>
              </a:buClr>
              <a:buSzPts val="1800"/>
              <a:buNone/>
              <a:defRPr/>
            </a:lvl8pPr>
            <a:lvl9pPr lvl="8" algn="l">
              <a:lnSpc>
                <a:spcPct val="90000"/>
              </a:lnSpc>
              <a:spcBef>
                <a:spcPts val="0"/>
              </a:spcBef>
              <a:spcAft>
                <a:spcPts val="0"/>
              </a:spcAft>
              <a:buClr>
                <a:srgbClr val="2F4F88"/>
              </a:buClr>
              <a:buSzPts val="1800"/>
              <a:buNone/>
              <a:defRPr/>
            </a:lvl9pPr>
          </a:lstStyle>
          <a:p>
            <a:endParaRPr/>
          </a:p>
        </p:txBody>
      </p:sp>
      <p:sp>
        <p:nvSpPr>
          <p:cNvPr id="170" name="Google Shape;170;p3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094297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71"/>
        <p:cNvGrpSpPr/>
        <p:nvPr/>
      </p:nvGrpSpPr>
      <p:grpSpPr>
        <a:xfrm>
          <a:off x="0" y="0"/>
          <a:ext cx="0" cy="0"/>
          <a:chOff x="0" y="0"/>
          <a:chExt cx="0" cy="0"/>
        </a:xfrm>
      </p:grpSpPr>
      <p:sp>
        <p:nvSpPr>
          <p:cNvPr id="172" name="Google Shape;172;p3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2F4F88"/>
              </a:buClr>
              <a:buSzPts val="1800"/>
              <a:buNone/>
              <a:defRPr/>
            </a:lvl1pPr>
            <a:lvl2pPr lvl="1" algn="l">
              <a:lnSpc>
                <a:spcPct val="90000"/>
              </a:lnSpc>
              <a:spcBef>
                <a:spcPts val="0"/>
              </a:spcBef>
              <a:spcAft>
                <a:spcPts val="0"/>
              </a:spcAft>
              <a:buClr>
                <a:srgbClr val="2F4F88"/>
              </a:buClr>
              <a:buSzPts val="1800"/>
              <a:buNone/>
              <a:defRPr/>
            </a:lvl2pPr>
            <a:lvl3pPr lvl="2" algn="l">
              <a:lnSpc>
                <a:spcPct val="90000"/>
              </a:lnSpc>
              <a:spcBef>
                <a:spcPts val="0"/>
              </a:spcBef>
              <a:spcAft>
                <a:spcPts val="0"/>
              </a:spcAft>
              <a:buClr>
                <a:srgbClr val="2F4F88"/>
              </a:buClr>
              <a:buSzPts val="1800"/>
              <a:buNone/>
              <a:defRPr/>
            </a:lvl3pPr>
            <a:lvl4pPr lvl="3" algn="l">
              <a:lnSpc>
                <a:spcPct val="90000"/>
              </a:lnSpc>
              <a:spcBef>
                <a:spcPts val="0"/>
              </a:spcBef>
              <a:spcAft>
                <a:spcPts val="0"/>
              </a:spcAft>
              <a:buClr>
                <a:srgbClr val="2F4F88"/>
              </a:buClr>
              <a:buSzPts val="1800"/>
              <a:buNone/>
              <a:defRPr/>
            </a:lvl4pPr>
            <a:lvl5pPr lvl="4" algn="l">
              <a:lnSpc>
                <a:spcPct val="90000"/>
              </a:lnSpc>
              <a:spcBef>
                <a:spcPts val="0"/>
              </a:spcBef>
              <a:spcAft>
                <a:spcPts val="0"/>
              </a:spcAft>
              <a:buClr>
                <a:srgbClr val="2F4F88"/>
              </a:buClr>
              <a:buSzPts val="1800"/>
              <a:buNone/>
              <a:defRPr/>
            </a:lvl5pPr>
            <a:lvl6pPr lvl="5" algn="l">
              <a:lnSpc>
                <a:spcPct val="90000"/>
              </a:lnSpc>
              <a:spcBef>
                <a:spcPts val="0"/>
              </a:spcBef>
              <a:spcAft>
                <a:spcPts val="0"/>
              </a:spcAft>
              <a:buClr>
                <a:srgbClr val="2F4F88"/>
              </a:buClr>
              <a:buSzPts val="1800"/>
              <a:buNone/>
              <a:defRPr/>
            </a:lvl6pPr>
            <a:lvl7pPr lvl="6" algn="l">
              <a:lnSpc>
                <a:spcPct val="90000"/>
              </a:lnSpc>
              <a:spcBef>
                <a:spcPts val="0"/>
              </a:spcBef>
              <a:spcAft>
                <a:spcPts val="0"/>
              </a:spcAft>
              <a:buClr>
                <a:srgbClr val="2F4F88"/>
              </a:buClr>
              <a:buSzPts val="1800"/>
              <a:buNone/>
              <a:defRPr/>
            </a:lvl7pPr>
            <a:lvl8pPr lvl="7" algn="l">
              <a:lnSpc>
                <a:spcPct val="90000"/>
              </a:lnSpc>
              <a:spcBef>
                <a:spcPts val="0"/>
              </a:spcBef>
              <a:spcAft>
                <a:spcPts val="0"/>
              </a:spcAft>
              <a:buClr>
                <a:srgbClr val="2F4F88"/>
              </a:buClr>
              <a:buSzPts val="1800"/>
              <a:buNone/>
              <a:defRPr/>
            </a:lvl8pPr>
            <a:lvl9pPr lvl="8" algn="l">
              <a:lnSpc>
                <a:spcPct val="90000"/>
              </a:lnSpc>
              <a:spcBef>
                <a:spcPts val="0"/>
              </a:spcBef>
              <a:spcAft>
                <a:spcPts val="0"/>
              </a:spcAft>
              <a:buClr>
                <a:srgbClr val="2F4F88"/>
              </a:buClr>
              <a:buSzPts val="1800"/>
              <a:buNone/>
              <a:defRPr/>
            </a:lvl9pPr>
          </a:lstStyle>
          <a:p>
            <a:endParaRPr/>
          </a:p>
        </p:txBody>
      </p:sp>
      <p:cxnSp>
        <p:nvCxnSpPr>
          <p:cNvPr id="173" name="Google Shape;173;p31"/>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174" name="Google Shape;174;p3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9919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10/23/2025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1_Custom Layout">
  <p:cSld name="1_Custom Layout">
    <p:spTree>
      <p:nvGrpSpPr>
        <p:cNvPr id="1" name="Shape 175"/>
        <p:cNvGrpSpPr/>
        <p:nvPr/>
      </p:nvGrpSpPr>
      <p:grpSpPr>
        <a:xfrm>
          <a:off x="0" y="0"/>
          <a:ext cx="0" cy="0"/>
          <a:chOff x="0" y="0"/>
          <a:chExt cx="0" cy="0"/>
        </a:xfrm>
      </p:grpSpPr>
      <p:sp>
        <p:nvSpPr>
          <p:cNvPr id="176" name="Google Shape;176;p32"/>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2F4F88"/>
              </a:buClr>
              <a:buSzPts val="1800"/>
              <a:buNone/>
              <a:defRPr/>
            </a:lvl1pPr>
            <a:lvl2pPr lvl="1" algn="l">
              <a:lnSpc>
                <a:spcPct val="90000"/>
              </a:lnSpc>
              <a:spcBef>
                <a:spcPts val="0"/>
              </a:spcBef>
              <a:spcAft>
                <a:spcPts val="0"/>
              </a:spcAft>
              <a:buClr>
                <a:srgbClr val="2F4F88"/>
              </a:buClr>
              <a:buSzPts val="1800"/>
              <a:buNone/>
              <a:defRPr/>
            </a:lvl2pPr>
            <a:lvl3pPr lvl="2" algn="l">
              <a:lnSpc>
                <a:spcPct val="90000"/>
              </a:lnSpc>
              <a:spcBef>
                <a:spcPts val="0"/>
              </a:spcBef>
              <a:spcAft>
                <a:spcPts val="0"/>
              </a:spcAft>
              <a:buClr>
                <a:srgbClr val="2F4F88"/>
              </a:buClr>
              <a:buSzPts val="1800"/>
              <a:buNone/>
              <a:defRPr/>
            </a:lvl3pPr>
            <a:lvl4pPr lvl="3" algn="l">
              <a:lnSpc>
                <a:spcPct val="90000"/>
              </a:lnSpc>
              <a:spcBef>
                <a:spcPts val="0"/>
              </a:spcBef>
              <a:spcAft>
                <a:spcPts val="0"/>
              </a:spcAft>
              <a:buClr>
                <a:srgbClr val="2F4F88"/>
              </a:buClr>
              <a:buSzPts val="1800"/>
              <a:buNone/>
              <a:defRPr/>
            </a:lvl4pPr>
            <a:lvl5pPr lvl="4" algn="l">
              <a:lnSpc>
                <a:spcPct val="90000"/>
              </a:lnSpc>
              <a:spcBef>
                <a:spcPts val="0"/>
              </a:spcBef>
              <a:spcAft>
                <a:spcPts val="0"/>
              </a:spcAft>
              <a:buClr>
                <a:srgbClr val="2F4F88"/>
              </a:buClr>
              <a:buSzPts val="1800"/>
              <a:buNone/>
              <a:defRPr/>
            </a:lvl5pPr>
            <a:lvl6pPr lvl="5" algn="l">
              <a:lnSpc>
                <a:spcPct val="90000"/>
              </a:lnSpc>
              <a:spcBef>
                <a:spcPts val="0"/>
              </a:spcBef>
              <a:spcAft>
                <a:spcPts val="0"/>
              </a:spcAft>
              <a:buClr>
                <a:srgbClr val="2F4F88"/>
              </a:buClr>
              <a:buSzPts val="1800"/>
              <a:buNone/>
              <a:defRPr/>
            </a:lvl6pPr>
            <a:lvl7pPr lvl="6" algn="l">
              <a:lnSpc>
                <a:spcPct val="90000"/>
              </a:lnSpc>
              <a:spcBef>
                <a:spcPts val="0"/>
              </a:spcBef>
              <a:spcAft>
                <a:spcPts val="0"/>
              </a:spcAft>
              <a:buClr>
                <a:srgbClr val="2F4F88"/>
              </a:buClr>
              <a:buSzPts val="1800"/>
              <a:buNone/>
              <a:defRPr/>
            </a:lvl7pPr>
            <a:lvl8pPr lvl="7" algn="l">
              <a:lnSpc>
                <a:spcPct val="90000"/>
              </a:lnSpc>
              <a:spcBef>
                <a:spcPts val="0"/>
              </a:spcBef>
              <a:spcAft>
                <a:spcPts val="0"/>
              </a:spcAft>
              <a:buClr>
                <a:srgbClr val="2F4F88"/>
              </a:buClr>
              <a:buSzPts val="1800"/>
              <a:buNone/>
              <a:defRPr/>
            </a:lvl8pPr>
            <a:lvl9pPr lvl="8" algn="l">
              <a:lnSpc>
                <a:spcPct val="90000"/>
              </a:lnSpc>
              <a:spcBef>
                <a:spcPts val="0"/>
              </a:spcBef>
              <a:spcAft>
                <a:spcPts val="0"/>
              </a:spcAft>
              <a:buClr>
                <a:srgbClr val="2F4F88"/>
              </a:buClr>
              <a:buSzPts val="1800"/>
              <a:buNone/>
              <a:defRPr/>
            </a:lvl9pPr>
          </a:lstStyle>
          <a:p>
            <a:endParaRPr/>
          </a:p>
        </p:txBody>
      </p:sp>
      <p:sp>
        <p:nvSpPr>
          <p:cNvPr id="177" name="Google Shape;177;p3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23523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Custom Layout">
  <p:cSld name="2_Custom Layout">
    <p:spTree>
      <p:nvGrpSpPr>
        <p:cNvPr id="1" name="Shape 178"/>
        <p:cNvGrpSpPr/>
        <p:nvPr/>
      </p:nvGrpSpPr>
      <p:grpSpPr>
        <a:xfrm>
          <a:off x="0" y="0"/>
          <a:ext cx="0" cy="0"/>
          <a:chOff x="0" y="0"/>
          <a:chExt cx="0" cy="0"/>
        </a:xfrm>
      </p:grpSpPr>
      <p:cxnSp>
        <p:nvCxnSpPr>
          <p:cNvPr id="179" name="Google Shape;179;p33"/>
          <p:cNvCxnSpPr/>
          <p:nvPr/>
        </p:nvCxnSpPr>
        <p:spPr>
          <a:xfrm rot="10800000">
            <a:off x="378796" y="-1"/>
            <a:ext cx="50270" cy="6224720"/>
          </a:xfrm>
          <a:prstGeom prst="straightConnector1">
            <a:avLst/>
          </a:prstGeom>
          <a:noFill/>
          <a:ln w="34925" cap="flat" cmpd="sng">
            <a:solidFill>
              <a:srgbClr val="2F4F88"/>
            </a:solidFill>
            <a:prstDash val="solid"/>
            <a:miter lim="8000"/>
            <a:headEnd type="oval" w="med" len="med"/>
            <a:tailEnd type="none" w="sm" len="sm"/>
          </a:ln>
        </p:spPr>
      </p:cxnSp>
      <p:grpSp>
        <p:nvGrpSpPr>
          <p:cNvPr id="180" name="Google Shape;180;p33"/>
          <p:cNvGrpSpPr/>
          <p:nvPr/>
        </p:nvGrpSpPr>
        <p:grpSpPr>
          <a:xfrm>
            <a:off x="8698039" y="6005493"/>
            <a:ext cx="3312988" cy="776309"/>
            <a:chOff x="0" y="0"/>
            <a:chExt cx="3312987" cy="776308"/>
          </a:xfrm>
        </p:grpSpPr>
        <p:pic>
          <p:nvPicPr>
            <p:cNvPr id="181" name="Google Shape;181;p33" descr="Picture 4"/>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182" name="Google Shape;182;p33" descr="Picture 5"/>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183" name="Google Shape;183;p33"/>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pic>
        <p:nvPicPr>
          <p:cNvPr id="184" name="Google Shape;184;p33" descr="Picture 2"/>
          <p:cNvPicPr preferRelativeResize="0"/>
          <p:nvPr/>
        </p:nvPicPr>
        <p:blipFill rotWithShape="1">
          <a:blip r:embed="rId4">
            <a:alphaModFix/>
          </a:blip>
          <a:srcRect/>
          <a:stretch/>
        </p:blipFill>
        <p:spPr>
          <a:xfrm>
            <a:off x="9208251" y="3083765"/>
            <a:ext cx="2983749" cy="2983750"/>
          </a:xfrm>
          <a:prstGeom prst="rect">
            <a:avLst/>
          </a:prstGeom>
          <a:noFill/>
          <a:ln>
            <a:noFill/>
          </a:ln>
        </p:spPr>
      </p:pic>
      <p:sp>
        <p:nvSpPr>
          <p:cNvPr id="185" name="Google Shape;185;p33"/>
          <p:cNvSpPr txBox="1">
            <a:spLocks noGrp="1"/>
          </p:cNvSpPr>
          <p:nvPr>
            <p:ph type="title"/>
          </p:nvPr>
        </p:nvSpPr>
        <p:spPr>
          <a:xfrm>
            <a:off x="1060390" y="2903226"/>
            <a:ext cx="10515601" cy="1325564"/>
          </a:xfrm>
          <a:prstGeom prst="rect">
            <a:avLst/>
          </a:prstGeom>
          <a:noFill/>
          <a:ln>
            <a:noFill/>
          </a:ln>
        </p:spPr>
        <p:txBody>
          <a:bodyPr spcFirstLastPara="1" wrap="square" lIns="45700" tIns="45700" rIns="45700" bIns="45700" anchor="t" anchorCtr="0">
            <a:normAutofit/>
          </a:bodyPr>
          <a:lstStyle>
            <a:lvl1pPr lvl="0" algn="ctr">
              <a:lnSpc>
                <a:spcPct val="90000"/>
              </a:lnSpc>
              <a:spcBef>
                <a:spcPts val="0"/>
              </a:spcBef>
              <a:spcAft>
                <a:spcPts val="0"/>
              </a:spcAft>
              <a:buClr>
                <a:srgbClr val="2F4F88"/>
              </a:buClr>
              <a:buSzPts val="1800"/>
              <a:buNone/>
              <a:defRPr/>
            </a:lvl1pPr>
            <a:lvl2pPr lvl="1" algn="l">
              <a:lnSpc>
                <a:spcPct val="90000"/>
              </a:lnSpc>
              <a:spcBef>
                <a:spcPts val="0"/>
              </a:spcBef>
              <a:spcAft>
                <a:spcPts val="0"/>
              </a:spcAft>
              <a:buClr>
                <a:srgbClr val="2F4F88"/>
              </a:buClr>
              <a:buSzPts val="1800"/>
              <a:buNone/>
              <a:defRPr/>
            </a:lvl2pPr>
            <a:lvl3pPr lvl="2" algn="l">
              <a:lnSpc>
                <a:spcPct val="90000"/>
              </a:lnSpc>
              <a:spcBef>
                <a:spcPts val="0"/>
              </a:spcBef>
              <a:spcAft>
                <a:spcPts val="0"/>
              </a:spcAft>
              <a:buClr>
                <a:srgbClr val="2F4F88"/>
              </a:buClr>
              <a:buSzPts val="1800"/>
              <a:buNone/>
              <a:defRPr/>
            </a:lvl3pPr>
            <a:lvl4pPr lvl="3" algn="l">
              <a:lnSpc>
                <a:spcPct val="90000"/>
              </a:lnSpc>
              <a:spcBef>
                <a:spcPts val="0"/>
              </a:spcBef>
              <a:spcAft>
                <a:spcPts val="0"/>
              </a:spcAft>
              <a:buClr>
                <a:srgbClr val="2F4F88"/>
              </a:buClr>
              <a:buSzPts val="1800"/>
              <a:buNone/>
              <a:defRPr/>
            </a:lvl4pPr>
            <a:lvl5pPr lvl="4" algn="l">
              <a:lnSpc>
                <a:spcPct val="90000"/>
              </a:lnSpc>
              <a:spcBef>
                <a:spcPts val="0"/>
              </a:spcBef>
              <a:spcAft>
                <a:spcPts val="0"/>
              </a:spcAft>
              <a:buClr>
                <a:srgbClr val="2F4F88"/>
              </a:buClr>
              <a:buSzPts val="1800"/>
              <a:buNone/>
              <a:defRPr/>
            </a:lvl5pPr>
            <a:lvl6pPr lvl="5" algn="l">
              <a:lnSpc>
                <a:spcPct val="90000"/>
              </a:lnSpc>
              <a:spcBef>
                <a:spcPts val="0"/>
              </a:spcBef>
              <a:spcAft>
                <a:spcPts val="0"/>
              </a:spcAft>
              <a:buClr>
                <a:srgbClr val="2F4F88"/>
              </a:buClr>
              <a:buSzPts val="1800"/>
              <a:buNone/>
              <a:defRPr/>
            </a:lvl6pPr>
            <a:lvl7pPr lvl="6" algn="l">
              <a:lnSpc>
                <a:spcPct val="90000"/>
              </a:lnSpc>
              <a:spcBef>
                <a:spcPts val="0"/>
              </a:spcBef>
              <a:spcAft>
                <a:spcPts val="0"/>
              </a:spcAft>
              <a:buClr>
                <a:srgbClr val="2F4F88"/>
              </a:buClr>
              <a:buSzPts val="1800"/>
              <a:buNone/>
              <a:defRPr/>
            </a:lvl7pPr>
            <a:lvl8pPr lvl="7" algn="l">
              <a:lnSpc>
                <a:spcPct val="90000"/>
              </a:lnSpc>
              <a:spcBef>
                <a:spcPts val="0"/>
              </a:spcBef>
              <a:spcAft>
                <a:spcPts val="0"/>
              </a:spcAft>
              <a:buClr>
                <a:srgbClr val="2F4F88"/>
              </a:buClr>
              <a:buSzPts val="1800"/>
              <a:buNone/>
              <a:defRPr/>
            </a:lvl8pPr>
            <a:lvl9pPr lvl="8" algn="l">
              <a:lnSpc>
                <a:spcPct val="90000"/>
              </a:lnSpc>
              <a:spcBef>
                <a:spcPts val="0"/>
              </a:spcBef>
              <a:spcAft>
                <a:spcPts val="0"/>
              </a:spcAft>
              <a:buClr>
                <a:srgbClr val="2F4F88"/>
              </a:buClr>
              <a:buSzPts val="1800"/>
              <a:buNone/>
              <a:defRPr/>
            </a:lvl9pPr>
          </a:lstStyle>
          <a:p>
            <a:endParaRPr/>
          </a:p>
        </p:txBody>
      </p:sp>
      <p:sp>
        <p:nvSpPr>
          <p:cNvPr id="186" name="Google Shape;186;p3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184843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1_Custom Layout">
  <p:cSld name="2_Custom Layout">
    <p:spTree>
      <p:nvGrpSpPr>
        <p:cNvPr id="1" name="Shape 187"/>
        <p:cNvGrpSpPr/>
        <p:nvPr/>
      </p:nvGrpSpPr>
      <p:grpSpPr>
        <a:xfrm>
          <a:off x="0" y="0"/>
          <a:ext cx="0" cy="0"/>
          <a:chOff x="0" y="0"/>
          <a:chExt cx="0" cy="0"/>
        </a:xfrm>
      </p:grpSpPr>
      <p:cxnSp>
        <p:nvCxnSpPr>
          <p:cNvPr id="188" name="Google Shape;188;p34"/>
          <p:cNvCxnSpPr/>
          <p:nvPr/>
        </p:nvCxnSpPr>
        <p:spPr>
          <a:xfrm rot="10800000">
            <a:off x="378796" y="-1"/>
            <a:ext cx="50270" cy="6224720"/>
          </a:xfrm>
          <a:prstGeom prst="straightConnector1">
            <a:avLst/>
          </a:prstGeom>
          <a:noFill/>
          <a:ln w="34925" cap="flat" cmpd="sng">
            <a:solidFill>
              <a:srgbClr val="2F4F88"/>
            </a:solidFill>
            <a:prstDash val="solid"/>
            <a:miter lim="8000"/>
            <a:headEnd type="oval" w="med" len="med"/>
            <a:tailEnd type="none" w="sm" len="sm"/>
          </a:ln>
        </p:spPr>
      </p:cxnSp>
      <p:grpSp>
        <p:nvGrpSpPr>
          <p:cNvPr id="189" name="Google Shape;189;p34"/>
          <p:cNvGrpSpPr/>
          <p:nvPr/>
        </p:nvGrpSpPr>
        <p:grpSpPr>
          <a:xfrm>
            <a:off x="8698039" y="6005493"/>
            <a:ext cx="3312988" cy="776309"/>
            <a:chOff x="0" y="0"/>
            <a:chExt cx="3312987" cy="776308"/>
          </a:xfrm>
        </p:grpSpPr>
        <p:pic>
          <p:nvPicPr>
            <p:cNvPr id="190" name="Google Shape;190;p34" descr="Picture 4"/>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191" name="Google Shape;191;p34" descr="Picture 5"/>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192" name="Google Shape;192;p34"/>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sp>
        <p:nvSpPr>
          <p:cNvPr id="193" name="Google Shape;193;p34"/>
          <p:cNvSpPr txBox="1">
            <a:spLocks noGrp="1"/>
          </p:cNvSpPr>
          <p:nvPr>
            <p:ph type="title"/>
          </p:nvPr>
        </p:nvSpPr>
        <p:spPr>
          <a:xfrm>
            <a:off x="1436406" y="2151196"/>
            <a:ext cx="10515601" cy="1325564"/>
          </a:xfrm>
          <a:prstGeom prst="rect">
            <a:avLst/>
          </a:prstGeom>
          <a:noFill/>
          <a:ln>
            <a:noFill/>
          </a:ln>
        </p:spPr>
        <p:txBody>
          <a:bodyPr spcFirstLastPara="1" wrap="square" lIns="45700" tIns="45700" rIns="45700" bIns="45700" anchor="t" anchorCtr="0">
            <a:normAutofit/>
          </a:bodyPr>
          <a:lstStyle>
            <a:lvl1pPr lvl="0" algn="l">
              <a:lnSpc>
                <a:spcPct val="90000"/>
              </a:lnSpc>
              <a:spcBef>
                <a:spcPts val="0"/>
              </a:spcBef>
              <a:spcAft>
                <a:spcPts val="0"/>
              </a:spcAft>
              <a:buClr>
                <a:srgbClr val="2F4F88"/>
              </a:buClr>
              <a:buSzPts val="1800"/>
              <a:buNone/>
              <a:defRPr/>
            </a:lvl1pPr>
            <a:lvl2pPr lvl="1" algn="l">
              <a:lnSpc>
                <a:spcPct val="90000"/>
              </a:lnSpc>
              <a:spcBef>
                <a:spcPts val="0"/>
              </a:spcBef>
              <a:spcAft>
                <a:spcPts val="0"/>
              </a:spcAft>
              <a:buClr>
                <a:srgbClr val="2F4F88"/>
              </a:buClr>
              <a:buSzPts val="1800"/>
              <a:buNone/>
              <a:defRPr/>
            </a:lvl2pPr>
            <a:lvl3pPr lvl="2" algn="l">
              <a:lnSpc>
                <a:spcPct val="90000"/>
              </a:lnSpc>
              <a:spcBef>
                <a:spcPts val="0"/>
              </a:spcBef>
              <a:spcAft>
                <a:spcPts val="0"/>
              </a:spcAft>
              <a:buClr>
                <a:srgbClr val="2F4F88"/>
              </a:buClr>
              <a:buSzPts val="1800"/>
              <a:buNone/>
              <a:defRPr/>
            </a:lvl3pPr>
            <a:lvl4pPr lvl="3" algn="l">
              <a:lnSpc>
                <a:spcPct val="90000"/>
              </a:lnSpc>
              <a:spcBef>
                <a:spcPts val="0"/>
              </a:spcBef>
              <a:spcAft>
                <a:spcPts val="0"/>
              </a:spcAft>
              <a:buClr>
                <a:srgbClr val="2F4F88"/>
              </a:buClr>
              <a:buSzPts val="1800"/>
              <a:buNone/>
              <a:defRPr/>
            </a:lvl4pPr>
            <a:lvl5pPr lvl="4" algn="l">
              <a:lnSpc>
                <a:spcPct val="90000"/>
              </a:lnSpc>
              <a:spcBef>
                <a:spcPts val="0"/>
              </a:spcBef>
              <a:spcAft>
                <a:spcPts val="0"/>
              </a:spcAft>
              <a:buClr>
                <a:srgbClr val="2F4F88"/>
              </a:buClr>
              <a:buSzPts val="1800"/>
              <a:buNone/>
              <a:defRPr/>
            </a:lvl5pPr>
            <a:lvl6pPr lvl="5" algn="l">
              <a:lnSpc>
                <a:spcPct val="90000"/>
              </a:lnSpc>
              <a:spcBef>
                <a:spcPts val="0"/>
              </a:spcBef>
              <a:spcAft>
                <a:spcPts val="0"/>
              </a:spcAft>
              <a:buClr>
                <a:srgbClr val="2F4F88"/>
              </a:buClr>
              <a:buSzPts val="1800"/>
              <a:buNone/>
              <a:defRPr/>
            </a:lvl6pPr>
            <a:lvl7pPr lvl="6" algn="l">
              <a:lnSpc>
                <a:spcPct val="90000"/>
              </a:lnSpc>
              <a:spcBef>
                <a:spcPts val="0"/>
              </a:spcBef>
              <a:spcAft>
                <a:spcPts val="0"/>
              </a:spcAft>
              <a:buClr>
                <a:srgbClr val="2F4F88"/>
              </a:buClr>
              <a:buSzPts val="1800"/>
              <a:buNone/>
              <a:defRPr/>
            </a:lvl7pPr>
            <a:lvl8pPr lvl="7" algn="l">
              <a:lnSpc>
                <a:spcPct val="90000"/>
              </a:lnSpc>
              <a:spcBef>
                <a:spcPts val="0"/>
              </a:spcBef>
              <a:spcAft>
                <a:spcPts val="0"/>
              </a:spcAft>
              <a:buClr>
                <a:srgbClr val="2F4F88"/>
              </a:buClr>
              <a:buSzPts val="1800"/>
              <a:buNone/>
              <a:defRPr/>
            </a:lvl8pPr>
            <a:lvl9pPr lvl="8" algn="l">
              <a:lnSpc>
                <a:spcPct val="90000"/>
              </a:lnSpc>
              <a:spcBef>
                <a:spcPts val="0"/>
              </a:spcBef>
              <a:spcAft>
                <a:spcPts val="0"/>
              </a:spcAft>
              <a:buClr>
                <a:srgbClr val="2F4F88"/>
              </a:buClr>
              <a:buSzPts val="1800"/>
              <a:buNone/>
              <a:defRPr/>
            </a:lvl9pPr>
          </a:lstStyle>
          <a:p>
            <a:endParaRPr/>
          </a:p>
        </p:txBody>
      </p:sp>
      <p:sp>
        <p:nvSpPr>
          <p:cNvPr id="194" name="Google Shape;194;p34"/>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425648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Custom Layout">
  <p:cSld name="2_Custom Layout">
    <p:spTree>
      <p:nvGrpSpPr>
        <p:cNvPr id="1" name="Shape 195"/>
        <p:cNvGrpSpPr/>
        <p:nvPr/>
      </p:nvGrpSpPr>
      <p:grpSpPr>
        <a:xfrm>
          <a:off x="0" y="0"/>
          <a:ext cx="0" cy="0"/>
          <a:chOff x="0" y="0"/>
          <a:chExt cx="0" cy="0"/>
        </a:xfrm>
      </p:grpSpPr>
      <p:sp>
        <p:nvSpPr>
          <p:cNvPr id="196" name="Google Shape;196;p3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2F4F88"/>
              </a:buClr>
              <a:buSzPts val="1800"/>
              <a:buNone/>
              <a:defRPr/>
            </a:lvl1pPr>
            <a:lvl2pPr lvl="1" algn="l">
              <a:lnSpc>
                <a:spcPct val="90000"/>
              </a:lnSpc>
              <a:spcBef>
                <a:spcPts val="0"/>
              </a:spcBef>
              <a:spcAft>
                <a:spcPts val="0"/>
              </a:spcAft>
              <a:buClr>
                <a:srgbClr val="2F4F88"/>
              </a:buClr>
              <a:buSzPts val="1800"/>
              <a:buNone/>
              <a:defRPr/>
            </a:lvl2pPr>
            <a:lvl3pPr lvl="2" algn="l">
              <a:lnSpc>
                <a:spcPct val="90000"/>
              </a:lnSpc>
              <a:spcBef>
                <a:spcPts val="0"/>
              </a:spcBef>
              <a:spcAft>
                <a:spcPts val="0"/>
              </a:spcAft>
              <a:buClr>
                <a:srgbClr val="2F4F88"/>
              </a:buClr>
              <a:buSzPts val="1800"/>
              <a:buNone/>
              <a:defRPr/>
            </a:lvl3pPr>
            <a:lvl4pPr lvl="3" algn="l">
              <a:lnSpc>
                <a:spcPct val="90000"/>
              </a:lnSpc>
              <a:spcBef>
                <a:spcPts val="0"/>
              </a:spcBef>
              <a:spcAft>
                <a:spcPts val="0"/>
              </a:spcAft>
              <a:buClr>
                <a:srgbClr val="2F4F88"/>
              </a:buClr>
              <a:buSzPts val="1800"/>
              <a:buNone/>
              <a:defRPr/>
            </a:lvl4pPr>
            <a:lvl5pPr lvl="4" algn="l">
              <a:lnSpc>
                <a:spcPct val="90000"/>
              </a:lnSpc>
              <a:spcBef>
                <a:spcPts val="0"/>
              </a:spcBef>
              <a:spcAft>
                <a:spcPts val="0"/>
              </a:spcAft>
              <a:buClr>
                <a:srgbClr val="2F4F88"/>
              </a:buClr>
              <a:buSzPts val="1800"/>
              <a:buNone/>
              <a:defRPr/>
            </a:lvl5pPr>
            <a:lvl6pPr lvl="5" algn="l">
              <a:lnSpc>
                <a:spcPct val="90000"/>
              </a:lnSpc>
              <a:spcBef>
                <a:spcPts val="0"/>
              </a:spcBef>
              <a:spcAft>
                <a:spcPts val="0"/>
              </a:spcAft>
              <a:buClr>
                <a:srgbClr val="2F4F88"/>
              </a:buClr>
              <a:buSzPts val="1800"/>
              <a:buNone/>
              <a:defRPr/>
            </a:lvl6pPr>
            <a:lvl7pPr lvl="6" algn="l">
              <a:lnSpc>
                <a:spcPct val="90000"/>
              </a:lnSpc>
              <a:spcBef>
                <a:spcPts val="0"/>
              </a:spcBef>
              <a:spcAft>
                <a:spcPts val="0"/>
              </a:spcAft>
              <a:buClr>
                <a:srgbClr val="2F4F88"/>
              </a:buClr>
              <a:buSzPts val="1800"/>
              <a:buNone/>
              <a:defRPr/>
            </a:lvl7pPr>
            <a:lvl8pPr lvl="7" algn="l">
              <a:lnSpc>
                <a:spcPct val="90000"/>
              </a:lnSpc>
              <a:spcBef>
                <a:spcPts val="0"/>
              </a:spcBef>
              <a:spcAft>
                <a:spcPts val="0"/>
              </a:spcAft>
              <a:buClr>
                <a:srgbClr val="2F4F88"/>
              </a:buClr>
              <a:buSzPts val="1800"/>
              <a:buNone/>
              <a:defRPr/>
            </a:lvl8pPr>
            <a:lvl9pPr lvl="8" algn="l">
              <a:lnSpc>
                <a:spcPct val="90000"/>
              </a:lnSpc>
              <a:spcBef>
                <a:spcPts val="0"/>
              </a:spcBef>
              <a:spcAft>
                <a:spcPts val="0"/>
              </a:spcAft>
              <a:buClr>
                <a:srgbClr val="2F4F88"/>
              </a:buClr>
              <a:buSzPts val="1800"/>
              <a:buNone/>
              <a:defRPr/>
            </a:lvl9pPr>
          </a:lstStyle>
          <a:p>
            <a:endParaRPr/>
          </a:p>
        </p:txBody>
      </p:sp>
      <p:cxnSp>
        <p:nvCxnSpPr>
          <p:cNvPr id="197" name="Google Shape;197;p35"/>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198" name="Google Shape;198;p35"/>
          <p:cNvSpPr txBox="1"/>
          <p:nvPr/>
        </p:nvSpPr>
        <p:spPr>
          <a:xfrm>
            <a:off x="4239029" y="6310312"/>
            <a:ext cx="3713943" cy="4216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2F4F88"/>
              </a:buClr>
              <a:buSzPts val="1200"/>
              <a:buFont typeface="Verdana"/>
              <a:buNone/>
            </a:pPr>
            <a:r>
              <a:rPr lang="en-US" sz="1200" b="0" i="0" u="none" strike="noStrike" cap="none">
                <a:solidFill>
                  <a:srgbClr val="2F4F88"/>
                </a:solidFill>
                <a:latin typeface="Verdana"/>
                <a:ea typeface="Verdana"/>
                <a:cs typeface="Verdana"/>
                <a:sym typeface="Verdana"/>
              </a:rPr>
              <a:t>Health and well-being for all</a:t>
            </a:r>
            <a:br>
              <a:rPr lang="en-US" sz="1200" b="0" i="0" u="none" strike="noStrike" cap="none">
                <a:solidFill>
                  <a:srgbClr val="2F4F88"/>
                </a:solidFill>
                <a:latin typeface="Verdana"/>
                <a:ea typeface="Verdana"/>
                <a:cs typeface="Verdana"/>
                <a:sym typeface="Verdana"/>
              </a:rPr>
            </a:br>
            <a:r>
              <a:rPr lang="en-US" sz="900" b="0" i="0" u="none" strike="noStrike" cap="none">
                <a:solidFill>
                  <a:srgbClr val="314F88"/>
                </a:solidFill>
                <a:latin typeface="Montserrat"/>
                <a:ea typeface="Montserrat"/>
                <a:cs typeface="Montserrat"/>
                <a:sym typeface="Montserrat"/>
              </a:rPr>
              <a:t>Quality | Integrity | Compassion | Safety</a:t>
            </a:r>
            <a:endParaRPr sz="1400" b="0" i="0" u="none" strike="noStrike" cap="none">
              <a:solidFill>
                <a:srgbClr val="000000"/>
              </a:solidFill>
              <a:latin typeface="Arial"/>
              <a:ea typeface="Arial"/>
              <a:cs typeface="Arial"/>
              <a:sym typeface="Arial"/>
            </a:endParaRPr>
          </a:p>
        </p:txBody>
      </p:sp>
      <p:sp>
        <p:nvSpPr>
          <p:cNvPr id="199" name="Google Shape;199;p3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139108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1_Custom Layout">
  <p:cSld name="2_Custom Layout">
    <p:spTree>
      <p:nvGrpSpPr>
        <p:cNvPr id="1" name="Shape 200"/>
        <p:cNvGrpSpPr/>
        <p:nvPr/>
      </p:nvGrpSpPr>
      <p:grpSpPr>
        <a:xfrm>
          <a:off x="0" y="0"/>
          <a:ext cx="0" cy="0"/>
          <a:chOff x="0" y="0"/>
          <a:chExt cx="0" cy="0"/>
        </a:xfrm>
      </p:grpSpPr>
      <p:sp>
        <p:nvSpPr>
          <p:cNvPr id="201" name="Google Shape;201;p36"/>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2F4F88"/>
              </a:buClr>
              <a:buSzPts val="1800"/>
              <a:buNone/>
              <a:defRPr/>
            </a:lvl1pPr>
            <a:lvl2pPr lvl="1" algn="l">
              <a:lnSpc>
                <a:spcPct val="90000"/>
              </a:lnSpc>
              <a:spcBef>
                <a:spcPts val="0"/>
              </a:spcBef>
              <a:spcAft>
                <a:spcPts val="0"/>
              </a:spcAft>
              <a:buClr>
                <a:srgbClr val="2F4F88"/>
              </a:buClr>
              <a:buSzPts val="1800"/>
              <a:buNone/>
              <a:defRPr/>
            </a:lvl2pPr>
            <a:lvl3pPr lvl="2" algn="l">
              <a:lnSpc>
                <a:spcPct val="90000"/>
              </a:lnSpc>
              <a:spcBef>
                <a:spcPts val="0"/>
              </a:spcBef>
              <a:spcAft>
                <a:spcPts val="0"/>
              </a:spcAft>
              <a:buClr>
                <a:srgbClr val="2F4F88"/>
              </a:buClr>
              <a:buSzPts val="1800"/>
              <a:buNone/>
              <a:defRPr/>
            </a:lvl3pPr>
            <a:lvl4pPr lvl="3" algn="l">
              <a:lnSpc>
                <a:spcPct val="90000"/>
              </a:lnSpc>
              <a:spcBef>
                <a:spcPts val="0"/>
              </a:spcBef>
              <a:spcAft>
                <a:spcPts val="0"/>
              </a:spcAft>
              <a:buClr>
                <a:srgbClr val="2F4F88"/>
              </a:buClr>
              <a:buSzPts val="1800"/>
              <a:buNone/>
              <a:defRPr/>
            </a:lvl4pPr>
            <a:lvl5pPr lvl="4" algn="l">
              <a:lnSpc>
                <a:spcPct val="90000"/>
              </a:lnSpc>
              <a:spcBef>
                <a:spcPts val="0"/>
              </a:spcBef>
              <a:spcAft>
                <a:spcPts val="0"/>
              </a:spcAft>
              <a:buClr>
                <a:srgbClr val="2F4F88"/>
              </a:buClr>
              <a:buSzPts val="1800"/>
              <a:buNone/>
              <a:defRPr/>
            </a:lvl5pPr>
            <a:lvl6pPr lvl="5" algn="l">
              <a:lnSpc>
                <a:spcPct val="90000"/>
              </a:lnSpc>
              <a:spcBef>
                <a:spcPts val="0"/>
              </a:spcBef>
              <a:spcAft>
                <a:spcPts val="0"/>
              </a:spcAft>
              <a:buClr>
                <a:srgbClr val="2F4F88"/>
              </a:buClr>
              <a:buSzPts val="1800"/>
              <a:buNone/>
              <a:defRPr/>
            </a:lvl6pPr>
            <a:lvl7pPr lvl="6" algn="l">
              <a:lnSpc>
                <a:spcPct val="90000"/>
              </a:lnSpc>
              <a:spcBef>
                <a:spcPts val="0"/>
              </a:spcBef>
              <a:spcAft>
                <a:spcPts val="0"/>
              </a:spcAft>
              <a:buClr>
                <a:srgbClr val="2F4F88"/>
              </a:buClr>
              <a:buSzPts val="1800"/>
              <a:buNone/>
              <a:defRPr/>
            </a:lvl7pPr>
            <a:lvl8pPr lvl="7" algn="l">
              <a:lnSpc>
                <a:spcPct val="90000"/>
              </a:lnSpc>
              <a:spcBef>
                <a:spcPts val="0"/>
              </a:spcBef>
              <a:spcAft>
                <a:spcPts val="0"/>
              </a:spcAft>
              <a:buClr>
                <a:srgbClr val="2F4F88"/>
              </a:buClr>
              <a:buSzPts val="1800"/>
              <a:buNone/>
              <a:defRPr/>
            </a:lvl8pPr>
            <a:lvl9pPr lvl="8" algn="l">
              <a:lnSpc>
                <a:spcPct val="90000"/>
              </a:lnSpc>
              <a:spcBef>
                <a:spcPts val="0"/>
              </a:spcBef>
              <a:spcAft>
                <a:spcPts val="0"/>
              </a:spcAft>
              <a:buClr>
                <a:srgbClr val="2F4F88"/>
              </a:buClr>
              <a:buSzPts val="1800"/>
              <a:buNone/>
              <a:defRPr/>
            </a:lvl9pPr>
          </a:lstStyle>
          <a:p>
            <a:endParaRPr/>
          </a:p>
        </p:txBody>
      </p:sp>
      <p:sp>
        <p:nvSpPr>
          <p:cNvPr id="202" name="Google Shape;202;p36"/>
          <p:cNvSpPr txBox="1"/>
          <p:nvPr/>
        </p:nvSpPr>
        <p:spPr>
          <a:xfrm>
            <a:off x="4239029" y="6310312"/>
            <a:ext cx="3713943" cy="4216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2F4F88"/>
              </a:buClr>
              <a:buSzPts val="1200"/>
              <a:buFont typeface="Verdana"/>
              <a:buNone/>
            </a:pPr>
            <a:r>
              <a:rPr lang="en-US" sz="1200" b="0" i="0" u="none" strike="noStrike" cap="none">
                <a:solidFill>
                  <a:srgbClr val="2F4F88"/>
                </a:solidFill>
                <a:latin typeface="Verdana"/>
                <a:ea typeface="Verdana"/>
                <a:cs typeface="Verdana"/>
                <a:sym typeface="Verdana"/>
              </a:rPr>
              <a:t>Health and well-being for all</a:t>
            </a:r>
            <a:br>
              <a:rPr lang="en-US" sz="1200" b="0" i="0" u="none" strike="noStrike" cap="none">
                <a:solidFill>
                  <a:srgbClr val="2F4F88"/>
                </a:solidFill>
                <a:latin typeface="Verdana"/>
                <a:ea typeface="Verdana"/>
                <a:cs typeface="Verdana"/>
                <a:sym typeface="Verdana"/>
              </a:rPr>
            </a:br>
            <a:r>
              <a:rPr lang="en-US" sz="900" b="0" i="0" u="none" strike="noStrike" cap="none">
                <a:solidFill>
                  <a:srgbClr val="314F88"/>
                </a:solidFill>
                <a:latin typeface="Montserrat"/>
                <a:ea typeface="Montserrat"/>
                <a:cs typeface="Montserrat"/>
                <a:sym typeface="Montserrat"/>
              </a:rPr>
              <a:t>Quality | Integrity | Compassion | Safety</a:t>
            </a:r>
            <a:endParaRPr sz="1400" b="0" i="0" u="none" strike="noStrike" cap="none">
              <a:solidFill>
                <a:srgbClr val="000000"/>
              </a:solidFill>
              <a:latin typeface="Arial"/>
              <a:ea typeface="Arial"/>
              <a:cs typeface="Arial"/>
              <a:sym typeface="Arial"/>
            </a:endParaRPr>
          </a:p>
        </p:txBody>
      </p:sp>
      <p:sp>
        <p:nvSpPr>
          <p:cNvPr id="203" name="Google Shape;203;p3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477395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14"/>
        <p:cNvGrpSpPr/>
        <p:nvPr/>
      </p:nvGrpSpPr>
      <p:grpSpPr>
        <a:xfrm>
          <a:off x="0" y="0"/>
          <a:ext cx="0" cy="0"/>
          <a:chOff x="0" y="0"/>
          <a:chExt cx="0" cy="0"/>
        </a:xfrm>
      </p:grpSpPr>
      <p:grpSp>
        <p:nvGrpSpPr>
          <p:cNvPr id="215" name="Google Shape;215;g3387b954be2_2_20"/>
          <p:cNvGrpSpPr/>
          <p:nvPr/>
        </p:nvGrpSpPr>
        <p:grpSpPr>
          <a:xfrm>
            <a:off x="8698039" y="6005493"/>
            <a:ext cx="3312988" cy="776309"/>
            <a:chOff x="0" y="0"/>
            <a:chExt cx="3312987" cy="776308"/>
          </a:xfrm>
        </p:grpSpPr>
        <p:pic>
          <p:nvPicPr>
            <p:cNvPr id="216" name="Google Shape;216;g3387b954be2_2_20" descr="Picture 8"/>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217" name="Google Shape;217;g3387b954be2_2_20" descr="Picture 9"/>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218" name="Google Shape;218;g3387b954be2_2_20"/>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cxnSp>
        <p:nvCxnSpPr>
          <p:cNvPr id="219" name="Google Shape;219;g3387b954be2_2_20"/>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220" name="Google Shape;220;g3387b954be2_2_20"/>
          <p:cNvSpPr/>
          <p:nvPr/>
        </p:nvSpPr>
        <p:spPr>
          <a:xfrm>
            <a:off x="0" y="-1"/>
            <a:ext cx="12192000" cy="1122364"/>
          </a:xfrm>
          <a:prstGeom prst="rect">
            <a:avLst/>
          </a:prstGeom>
          <a:solidFill>
            <a:srgbClr val="2F4F88"/>
          </a:solidFill>
          <a:ln w="12700" cap="flat" cmpd="sng">
            <a:solidFill>
              <a:srgbClr val="2F4F88"/>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1" name="Google Shape;221;g3387b954be2_2_20"/>
          <p:cNvSpPr txBox="1">
            <a:spLocks noGrp="1"/>
          </p:cNvSpPr>
          <p:nvPr>
            <p:ph type="body" idx="1"/>
          </p:nvPr>
        </p:nvSpPr>
        <p:spPr>
          <a:xfrm>
            <a:off x="838199" y="1500883"/>
            <a:ext cx="10749898" cy="4351339"/>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2F4F88"/>
              </a:buClr>
              <a:buSzPts val="1800"/>
              <a:buChar char="•"/>
              <a:defRPr/>
            </a:lvl1pPr>
            <a:lvl2pPr marL="914400" lvl="1" indent="-342900" algn="l">
              <a:lnSpc>
                <a:spcPct val="90000"/>
              </a:lnSpc>
              <a:spcBef>
                <a:spcPts val="1000"/>
              </a:spcBef>
              <a:spcAft>
                <a:spcPts val="0"/>
              </a:spcAft>
              <a:buClr>
                <a:srgbClr val="2F4F88"/>
              </a:buClr>
              <a:buSzPts val="1800"/>
              <a:buChar char="•"/>
              <a:defRPr/>
            </a:lvl2pPr>
            <a:lvl3pPr marL="1371600" lvl="2" indent="-342900" algn="l">
              <a:lnSpc>
                <a:spcPct val="90000"/>
              </a:lnSpc>
              <a:spcBef>
                <a:spcPts val="1000"/>
              </a:spcBef>
              <a:spcAft>
                <a:spcPts val="0"/>
              </a:spcAft>
              <a:buClr>
                <a:srgbClr val="2F4F88"/>
              </a:buClr>
              <a:buSzPts val="1800"/>
              <a:buChar char="•"/>
              <a:defRPr/>
            </a:lvl3pPr>
            <a:lvl4pPr marL="1828800" lvl="3" indent="-342900" algn="l">
              <a:lnSpc>
                <a:spcPct val="90000"/>
              </a:lnSpc>
              <a:spcBef>
                <a:spcPts val="1000"/>
              </a:spcBef>
              <a:spcAft>
                <a:spcPts val="0"/>
              </a:spcAft>
              <a:buClr>
                <a:srgbClr val="2F4F88"/>
              </a:buClr>
              <a:buSzPts val="1800"/>
              <a:buChar char="•"/>
              <a:defRPr/>
            </a:lvl4pPr>
            <a:lvl5pPr marL="2286000" lvl="4" indent="-342900" algn="l">
              <a:lnSpc>
                <a:spcPct val="90000"/>
              </a:lnSpc>
              <a:spcBef>
                <a:spcPts val="1000"/>
              </a:spcBef>
              <a:spcAft>
                <a:spcPts val="0"/>
              </a:spcAft>
              <a:buClr>
                <a:srgbClr val="2F4F88"/>
              </a:buClr>
              <a:buSzPts val="1800"/>
              <a:buChar char="•"/>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222" name="Google Shape;222;g3387b954be2_2_20"/>
          <p:cNvSpPr txBox="1">
            <a:spLocks noGrp="1"/>
          </p:cNvSpPr>
          <p:nvPr>
            <p:ph type="body" idx="2"/>
          </p:nvPr>
        </p:nvSpPr>
        <p:spPr>
          <a:xfrm>
            <a:off x="1228725" y="123825"/>
            <a:ext cx="9610725" cy="914400"/>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900"/>
              </a:spcBef>
              <a:spcAft>
                <a:spcPts val="0"/>
              </a:spcAft>
              <a:buClr>
                <a:srgbClr val="FFFFFF"/>
              </a:buClr>
              <a:buSzPts val="5400"/>
              <a:buFont typeface="Verdana"/>
              <a:buNone/>
              <a:defRPr sz="5400" b="1">
                <a:solidFill>
                  <a:srgbClr val="FFFFFF"/>
                </a:solidFill>
              </a:defRPr>
            </a:lvl1pPr>
            <a:lvl2pPr marL="914400" lvl="1" indent="-342900" algn="l">
              <a:lnSpc>
                <a:spcPct val="90000"/>
              </a:lnSpc>
              <a:spcBef>
                <a:spcPts val="1000"/>
              </a:spcBef>
              <a:spcAft>
                <a:spcPts val="0"/>
              </a:spcAft>
              <a:buClr>
                <a:srgbClr val="2F4F88"/>
              </a:buClr>
              <a:buSzPts val="1800"/>
              <a:buChar char="•"/>
              <a:defRPr/>
            </a:lvl2pPr>
            <a:lvl3pPr marL="1371600" lvl="2" indent="-342900" algn="l">
              <a:lnSpc>
                <a:spcPct val="90000"/>
              </a:lnSpc>
              <a:spcBef>
                <a:spcPts val="1000"/>
              </a:spcBef>
              <a:spcAft>
                <a:spcPts val="0"/>
              </a:spcAft>
              <a:buClr>
                <a:srgbClr val="2F4F88"/>
              </a:buClr>
              <a:buSzPts val="1800"/>
              <a:buChar char="•"/>
              <a:defRPr/>
            </a:lvl3pPr>
            <a:lvl4pPr marL="1828800" lvl="3" indent="-342900" algn="l">
              <a:lnSpc>
                <a:spcPct val="90000"/>
              </a:lnSpc>
              <a:spcBef>
                <a:spcPts val="1000"/>
              </a:spcBef>
              <a:spcAft>
                <a:spcPts val="0"/>
              </a:spcAft>
              <a:buClr>
                <a:srgbClr val="2F4F88"/>
              </a:buClr>
              <a:buSzPts val="1800"/>
              <a:buChar char="•"/>
              <a:defRPr/>
            </a:lvl4pPr>
            <a:lvl5pPr marL="2286000" lvl="4" indent="-342900" algn="l">
              <a:lnSpc>
                <a:spcPct val="90000"/>
              </a:lnSpc>
              <a:spcBef>
                <a:spcPts val="1000"/>
              </a:spcBef>
              <a:spcAft>
                <a:spcPts val="0"/>
              </a:spcAft>
              <a:buClr>
                <a:srgbClr val="2F4F88"/>
              </a:buClr>
              <a:buSzPts val="1800"/>
              <a:buChar char="•"/>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223" name="Google Shape;223;g3387b954be2_2_2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823271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224"/>
        <p:cNvGrpSpPr/>
        <p:nvPr/>
      </p:nvGrpSpPr>
      <p:grpSpPr>
        <a:xfrm>
          <a:off x="0" y="0"/>
          <a:ext cx="0" cy="0"/>
          <a:chOff x="0" y="0"/>
          <a:chExt cx="0" cy="0"/>
        </a:xfrm>
      </p:grpSpPr>
      <p:grpSp>
        <p:nvGrpSpPr>
          <p:cNvPr id="225" name="Google Shape;225;g3387b954be2_2_10"/>
          <p:cNvGrpSpPr/>
          <p:nvPr/>
        </p:nvGrpSpPr>
        <p:grpSpPr>
          <a:xfrm>
            <a:off x="8698039" y="6005493"/>
            <a:ext cx="3312988" cy="776309"/>
            <a:chOff x="0" y="0"/>
            <a:chExt cx="3312987" cy="776308"/>
          </a:xfrm>
        </p:grpSpPr>
        <p:pic>
          <p:nvPicPr>
            <p:cNvPr id="226" name="Google Shape;226;g3387b954be2_2_10" descr="Picture 8"/>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227" name="Google Shape;227;g3387b954be2_2_10" descr="Picture 9"/>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228" name="Google Shape;228;g3387b954be2_2_10"/>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cxnSp>
        <p:nvCxnSpPr>
          <p:cNvPr id="229" name="Google Shape;229;g3387b954be2_2_10"/>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230" name="Google Shape;230;g3387b954be2_2_10"/>
          <p:cNvSpPr/>
          <p:nvPr/>
        </p:nvSpPr>
        <p:spPr>
          <a:xfrm>
            <a:off x="0" y="1645689"/>
            <a:ext cx="12192000" cy="3503777"/>
          </a:xfrm>
          <a:prstGeom prst="rect">
            <a:avLst/>
          </a:prstGeom>
          <a:solidFill>
            <a:srgbClr val="2F4F88"/>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1" name="Google Shape;231;g3387b954be2_2_10"/>
          <p:cNvSpPr txBox="1">
            <a:spLocks noGrp="1"/>
          </p:cNvSpPr>
          <p:nvPr>
            <p:ph type="body" idx="1"/>
          </p:nvPr>
        </p:nvSpPr>
        <p:spPr>
          <a:xfrm>
            <a:off x="3048000" y="2533649"/>
            <a:ext cx="6934200" cy="942976"/>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FFFFFF"/>
              </a:buClr>
              <a:buSzPts val="6000"/>
              <a:buFont typeface="Verdana"/>
              <a:buNone/>
              <a:defRPr sz="6000" b="1">
                <a:solidFill>
                  <a:srgbClr val="FFFFFF"/>
                </a:solidFill>
              </a:defRPr>
            </a:lvl1pPr>
            <a:lvl2pPr marL="914400" lvl="1" indent="-609600" algn="ctr">
              <a:lnSpc>
                <a:spcPct val="90000"/>
              </a:lnSpc>
              <a:spcBef>
                <a:spcPts val="1000"/>
              </a:spcBef>
              <a:spcAft>
                <a:spcPts val="0"/>
              </a:spcAft>
              <a:buClr>
                <a:srgbClr val="FFFFFF"/>
              </a:buClr>
              <a:buSzPts val="6000"/>
              <a:buFont typeface="Verdana"/>
              <a:buChar char="•"/>
              <a:defRPr sz="6000" b="1">
                <a:solidFill>
                  <a:srgbClr val="FFFFFF"/>
                </a:solidFill>
              </a:defRPr>
            </a:lvl2pPr>
            <a:lvl3pPr marL="1371600" lvl="2" indent="-609600" algn="ctr">
              <a:lnSpc>
                <a:spcPct val="90000"/>
              </a:lnSpc>
              <a:spcBef>
                <a:spcPts val="1000"/>
              </a:spcBef>
              <a:spcAft>
                <a:spcPts val="0"/>
              </a:spcAft>
              <a:buClr>
                <a:srgbClr val="FFFFFF"/>
              </a:buClr>
              <a:buSzPts val="6000"/>
              <a:buFont typeface="Verdana"/>
              <a:buChar char="•"/>
              <a:defRPr sz="6000" b="1">
                <a:solidFill>
                  <a:srgbClr val="FFFFFF"/>
                </a:solidFill>
              </a:defRPr>
            </a:lvl3pPr>
            <a:lvl4pPr marL="1828800" lvl="3" indent="-609600" algn="ctr">
              <a:lnSpc>
                <a:spcPct val="90000"/>
              </a:lnSpc>
              <a:spcBef>
                <a:spcPts val="1000"/>
              </a:spcBef>
              <a:spcAft>
                <a:spcPts val="0"/>
              </a:spcAft>
              <a:buClr>
                <a:srgbClr val="FFFFFF"/>
              </a:buClr>
              <a:buSzPts val="6000"/>
              <a:buFont typeface="Verdana"/>
              <a:buChar char="•"/>
              <a:defRPr sz="6000" b="1">
                <a:solidFill>
                  <a:srgbClr val="FFFFFF"/>
                </a:solidFill>
              </a:defRPr>
            </a:lvl4pPr>
            <a:lvl5pPr marL="2286000" lvl="4" indent="-609600" algn="ctr">
              <a:lnSpc>
                <a:spcPct val="90000"/>
              </a:lnSpc>
              <a:spcBef>
                <a:spcPts val="1000"/>
              </a:spcBef>
              <a:spcAft>
                <a:spcPts val="0"/>
              </a:spcAft>
              <a:buClr>
                <a:srgbClr val="FFFFFF"/>
              </a:buClr>
              <a:buSzPts val="6000"/>
              <a:buFont typeface="Verdana"/>
              <a:buChar char="•"/>
              <a:defRPr sz="6000" b="1">
                <a:solidFill>
                  <a:srgbClr val="FFFFFF"/>
                </a:solidFill>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232" name="Google Shape;232;g3387b954be2_2_10"/>
          <p:cNvSpPr txBox="1">
            <a:spLocks noGrp="1"/>
          </p:cNvSpPr>
          <p:nvPr>
            <p:ph type="body" idx="2"/>
          </p:nvPr>
        </p:nvSpPr>
        <p:spPr>
          <a:xfrm>
            <a:off x="3048000" y="3562350"/>
            <a:ext cx="6934200" cy="790575"/>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FFFFFF"/>
              </a:buClr>
              <a:buSzPts val="2800"/>
              <a:buFont typeface="Verdana"/>
              <a:buNone/>
              <a:defRPr>
                <a:solidFill>
                  <a:srgbClr val="FFFFFF"/>
                </a:solidFill>
              </a:defRPr>
            </a:lvl1pPr>
            <a:lvl2pPr marL="914400" lvl="1" indent="-342900" algn="l">
              <a:lnSpc>
                <a:spcPct val="90000"/>
              </a:lnSpc>
              <a:spcBef>
                <a:spcPts val="1000"/>
              </a:spcBef>
              <a:spcAft>
                <a:spcPts val="0"/>
              </a:spcAft>
              <a:buClr>
                <a:srgbClr val="2F4F88"/>
              </a:buClr>
              <a:buSzPts val="1800"/>
              <a:buChar char="•"/>
              <a:defRPr/>
            </a:lvl2pPr>
            <a:lvl3pPr marL="1371600" lvl="2" indent="-342900" algn="l">
              <a:lnSpc>
                <a:spcPct val="90000"/>
              </a:lnSpc>
              <a:spcBef>
                <a:spcPts val="1000"/>
              </a:spcBef>
              <a:spcAft>
                <a:spcPts val="0"/>
              </a:spcAft>
              <a:buClr>
                <a:srgbClr val="2F4F88"/>
              </a:buClr>
              <a:buSzPts val="1800"/>
              <a:buChar char="•"/>
              <a:defRPr/>
            </a:lvl3pPr>
            <a:lvl4pPr marL="1828800" lvl="3" indent="-342900" algn="l">
              <a:lnSpc>
                <a:spcPct val="90000"/>
              </a:lnSpc>
              <a:spcBef>
                <a:spcPts val="1000"/>
              </a:spcBef>
              <a:spcAft>
                <a:spcPts val="0"/>
              </a:spcAft>
              <a:buClr>
                <a:srgbClr val="2F4F88"/>
              </a:buClr>
              <a:buSzPts val="1800"/>
              <a:buChar char="•"/>
              <a:defRPr/>
            </a:lvl4pPr>
            <a:lvl5pPr marL="2286000" lvl="4" indent="-342900" algn="l">
              <a:lnSpc>
                <a:spcPct val="90000"/>
              </a:lnSpc>
              <a:spcBef>
                <a:spcPts val="1000"/>
              </a:spcBef>
              <a:spcAft>
                <a:spcPts val="0"/>
              </a:spcAft>
              <a:buClr>
                <a:srgbClr val="2F4F88"/>
              </a:buClr>
              <a:buSzPts val="1800"/>
              <a:buChar char="•"/>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233" name="Google Shape;233;g3387b954be2_2_1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017716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1_Title Slide" type="tx">
  <p:cSld name="2_Title Slide">
    <p:spTree>
      <p:nvGrpSpPr>
        <p:cNvPr id="1" name="Shape 234"/>
        <p:cNvGrpSpPr/>
        <p:nvPr/>
      </p:nvGrpSpPr>
      <p:grpSpPr>
        <a:xfrm>
          <a:off x="0" y="0"/>
          <a:ext cx="0" cy="0"/>
          <a:chOff x="0" y="0"/>
          <a:chExt cx="0" cy="0"/>
        </a:xfrm>
      </p:grpSpPr>
      <p:grpSp>
        <p:nvGrpSpPr>
          <p:cNvPr id="235" name="Google Shape;235;g3387b954be2_2_30"/>
          <p:cNvGrpSpPr/>
          <p:nvPr/>
        </p:nvGrpSpPr>
        <p:grpSpPr>
          <a:xfrm>
            <a:off x="8698039" y="6005493"/>
            <a:ext cx="3312988" cy="776309"/>
            <a:chOff x="0" y="0"/>
            <a:chExt cx="3312987" cy="776308"/>
          </a:xfrm>
        </p:grpSpPr>
        <p:pic>
          <p:nvPicPr>
            <p:cNvPr id="236" name="Google Shape;236;g3387b954be2_2_30" descr="Picture 8"/>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237" name="Google Shape;237;g3387b954be2_2_30" descr="Picture 9"/>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238" name="Google Shape;238;g3387b954be2_2_30"/>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cxnSp>
        <p:nvCxnSpPr>
          <p:cNvPr id="239" name="Google Shape;239;g3387b954be2_2_30"/>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240" name="Google Shape;240;g3387b954be2_2_30"/>
          <p:cNvSpPr txBox="1">
            <a:spLocks noGrp="1"/>
          </p:cNvSpPr>
          <p:nvPr>
            <p:ph type="body" idx="1"/>
          </p:nvPr>
        </p:nvSpPr>
        <p:spPr>
          <a:xfrm>
            <a:off x="838199" y="1500883"/>
            <a:ext cx="4914902" cy="4351339"/>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2F4F88"/>
              </a:buClr>
              <a:buSzPts val="1800"/>
              <a:buChar char="•"/>
              <a:defRPr/>
            </a:lvl1pPr>
            <a:lvl2pPr marL="914400" lvl="1" indent="-342900" algn="l">
              <a:lnSpc>
                <a:spcPct val="90000"/>
              </a:lnSpc>
              <a:spcBef>
                <a:spcPts val="1000"/>
              </a:spcBef>
              <a:spcAft>
                <a:spcPts val="0"/>
              </a:spcAft>
              <a:buClr>
                <a:srgbClr val="2F4F88"/>
              </a:buClr>
              <a:buSzPts val="1800"/>
              <a:buChar char="•"/>
              <a:defRPr/>
            </a:lvl2pPr>
            <a:lvl3pPr marL="1371600" lvl="2" indent="-342900" algn="l">
              <a:lnSpc>
                <a:spcPct val="90000"/>
              </a:lnSpc>
              <a:spcBef>
                <a:spcPts val="1000"/>
              </a:spcBef>
              <a:spcAft>
                <a:spcPts val="0"/>
              </a:spcAft>
              <a:buClr>
                <a:srgbClr val="2F4F88"/>
              </a:buClr>
              <a:buSzPts val="1800"/>
              <a:buChar char="•"/>
              <a:defRPr/>
            </a:lvl3pPr>
            <a:lvl4pPr marL="1828800" lvl="3" indent="-342900" algn="l">
              <a:lnSpc>
                <a:spcPct val="90000"/>
              </a:lnSpc>
              <a:spcBef>
                <a:spcPts val="1000"/>
              </a:spcBef>
              <a:spcAft>
                <a:spcPts val="0"/>
              </a:spcAft>
              <a:buClr>
                <a:srgbClr val="2F4F88"/>
              </a:buClr>
              <a:buSzPts val="1800"/>
              <a:buChar char="•"/>
              <a:defRPr/>
            </a:lvl4pPr>
            <a:lvl5pPr marL="2286000" lvl="4" indent="-342900" algn="l">
              <a:lnSpc>
                <a:spcPct val="90000"/>
              </a:lnSpc>
              <a:spcBef>
                <a:spcPts val="1000"/>
              </a:spcBef>
              <a:spcAft>
                <a:spcPts val="0"/>
              </a:spcAft>
              <a:buClr>
                <a:srgbClr val="2F4F88"/>
              </a:buClr>
              <a:buSzPts val="1800"/>
              <a:buChar char="•"/>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241" name="Google Shape;241;g3387b954be2_2_30"/>
          <p:cNvSpPr txBox="1">
            <a:spLocks noGrp="1"/>
          </p:cNvSpPr>
          <p:nvPr>
            <p:ph type="body" idx="2"/>
          </p:nvPr>
        </p:nvSpPr>
        <p:spPr>
          <a:xfrm>
            <a:off x="838199" y="348358"/>
            <a:ext cx="10515601" cy="1152526"/>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2F4F88"/>
              </a:buClr>
              <a:buSzPts val="6000"/>
              <a:buFont typeface="Verdana"/>
              <a:buNone/>
              <a:defRPr sz="6000" b="1"/>
            </a:lvl1pPr>
            <a:lvl2pPr marL="914400" lvl="1" indent="-342900" algn="l">
              <a:lnSpc>
                <a:spcPct val="90000"/>
              </a:lnSpc>
              <a:spcBef>
                <a:spcPts val="1000"/>
              </a:spcBef>
              <a:spcAft>
                <a:spcPts val="0"/>
              </a:spcAft>
              <a:buClr>
                <a:srgbClr val="2F4F88"/>
              </a:buClr>
              <a:buSzPts val="1800"/>
              <a:buChar char="•"/>
              <a:defRPr/>
            </a:lvl2pPr>
            <a:lvl3pPr marL="1371600" lvl="2" indent="-342900" algn="l">
              <a:lnSpc>
                <a:spcPct val="90000"/>
              </a:lnSpc>
              <a:spcBef>
                <a:spcPts val="1000"/>
              </a:spcBef>
              <a:spcAft>
                <a:spcPts val="0"/>
              </a:spcAft>
              <a:buClr>
                <a:srgbClr val="2F4F88"/>
              </a:buClr>
              <a:buSzPts val="1800"/>
              <a:buChar char="•"/>
              <a:defRPr/>
            </a:lvl3pPr>
            <a:lvl4pPr marL="1828800" lvl="3" indent="-342900" algn="l">
              <a:lnSpc>
                <a:spcPct val="90000"/>
              </a:lnSpc>
              <a:spcBef>
                <a:spcPts val="1000"/>
              </a:spcBef>
              <a:spcAft>
                <a:spcPts val="0"/>
              </a:spcAft>
              <a:buClr>
                <a:srgbClr val="2F4F88"/>
              </a:buClr>
              <a:buSzPts val="1800"/>
              <a:buChar char="•"/>
              <a:defRPr/>
            </a:lvl4pPr>
            <a:lvl5pPr marL="2286000" lvl="4" indent="-342900" algn="l">
              <a:lnSpc>
                <a:spcPct val="90000"/>
              </a:lnSpc>
              <a:spcBef>
                <a:spcPts val="1000"/>
              </a:spcBef>
              <a:spcAft>
                <a:spcPts val="0"/>
              </a:spcAft>
              <a:buClr>
                <a:srgbClr val="2F4F88"/>
              </a:buClr>
              <a:buSzPts val="1800"/>
              <a:buChar char="•"/>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242" name="Google Shape;242;g3387b954be2_2_3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418968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4_Title Slide">
  <p:cSld name="4_Title Slide">
    <p:spTree>
      <p:nvGrpSpPr>
        <p:cNvPr id="1" name="Shape 243"/>
        <p:cNvGrpSpPr/>
        <p:nvPr/>
      </p:nvGrpSpPr>
      <p:grpSpPr>
        <a:xfrm>
          <a:off x="0" y="0"/>
          <a:ext cx="0" cy="0"/>
          <a:chOff x="0" y="0"/>
          <a:chExt cx="0" cy="0"/>
        </a:xfrm>
      </p:grpSpPr>
      <p:grpSp>
        <p:nvGrpSpPr>
          <p:cNvPr id="244" name="Google Shape;244;g3387b954be2_2_39"/>
          <p:cNvGrpSpPr/>
          <p:nvPr/>
        </p:nvGrpSpPr>
        <p:grpSpPr>
          <a:xfrm>
            <a:off x="8698039" y="6005493"/>
            <a:ext cx="3312988" cy="776309"/>
            <a:chOff x="0" y="0"/>
            <a:chExt cx="3312987" cy="776308"/>
          </a:xfrm>
        </p:grpSpPr>
        <p:pic>
          <p:nvPicPr>
            <p:cNvPr id="245" name="Google Shape;245;g3387b954be2_2_39" descr="Picture 8"/>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246" name="Google Shape;246;g3387b954be2_2_39" descr="Picture 9"/>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247" name="Google Shape;247;g3387b954be2_2_39"/>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cxnSp>
        <p:nvCxnSpPr>
          <p:cNvPr id="248" name="Google Shape;248;g3387b954be2_2_39"/>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249" name="Google Shape;249;g3387b954be2_2_3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646243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p:cSld name="2_Title Slide">
    <p:spTree>
      <p:nvGrpSpPr>
        <p:cNvPr id="1" name="Shape 250"/>
        <p:cNvGrpSpPr/>
        <p:nvPr/>
      </p:nvGrpSpPr>
      <p:grpSpPr>
        <a:xfrm>
          <a:off x="0" y="0"/>
          <a:ext cx="0" cy="0"/>
          <a:chOff x="0" y="0"/>
          <a:chExt cx="0" cy="0"/>
        </a:xfrm>
      </p:grpSpPr>
      <p:sp>
        <p:nvSpPr>
          <p:cNvPr id="251" name="Google Shape;251;g3387b954be2_2_46"/>
          <p:cNvSpPr txBox="1">
            <a:spLocks noGrp="1"/>
          </p:cNvSpPr>
          <p:nvPr>
            <p:ph type="body" idx="1"/>
          </p:nvPr>
        </p:nvSpPr>
        <p:spPr>
          <a:xfrm>
            <a:off x="838197" y="1460500"/>
            <a:ext cx="10749899"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2F4F88"/>
              </a:buClr>
              <a:buSzPts val="1800"/>
              <a:buChar char="•"/>
              <a:defRPr/>
            </a:lvl1pPr>
            <a:lvl2pPr marL="914400" lvl="1" indent="-342900" algn="l">
              <a:lnSpc>
                <a:spcPct val="90000"/>
              </a:lnSpc>
              <a:spcBef>
                <a:spcPts val="1000"/>
              </a:spcBef>
              <a:spcAft>
                <a:spcPts val="0"/>
              </a:spcAft>
              <a:buClr>
                <a:srgbClr val="2F4F88"/>
              </a:buClr>
              <a:buSzPts val="1800"/>
              <a:buChar char="•"/>
              <a:defRPr/>
            </a:lvl2pPr>
            <a:lvl3pPr marL="1371600" lvl="2" indent="-342900" algn="l">
              <a:lnSpc>
                <a:spcPct val="90000"/>
              </a:lnSpc>
              <a:spcBef>
                <a:spcPts val="1000"/>
              </a:spcBef>
              <a:spcAft>
                <a:spcPts val="0"/>
              </a:spcAft>
              <a:buClr>
                <a:srgbClr val="2F4F88"/>
              </a:buClr>
              <a:buSzPts val="1800"/>
              <a:buChar char="•"/>
              <a:defRPr/>
            </a:lvl3pPr>
            <a:lvl4pPr marL="1828800" lvl="3" indent="-342900" algn="l">
              <a:lnSpc>
                <a:spcPct val="90000"/>
              </a:lnSpc>
              <a:spcBef>
                <a:spcPts val="1000"/>
              </a:spcBef>
              <a:spcAft>
                <a:spcPts val="0"/>
              </a:spcAft>
              <a:buClr>
                <a:srgbClr val="2F4F88"/>
              </a:buClr>
              <a:buSzPts val="1800"/>
              <a:buChar char="•"/>
              <a:defRPr/>
            </a:lvl4pPr>
            <a:lvl5pPr marL="2286000" lvl="4" indent="-342900" algn="l">
              <a:lnSpc>
                <a:spcPct val="90000"/>
              </a:lnSpc>
              <a:spcBef>
                <a:spcPts val="1000"/>
              </a:spcBef>
              <a:spcAft>
                <a:spcPts val="0"/>
              </a:spcAft>
              <a:buClr>
                <a:srgbClr val="2F4F88"/>
              </a:buClr>
              <a:buSzPts val="1800"/>
              <a:buChar char="•"/>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252" name="Google Shape;252;g3387b954be2_2_46"/>
          <p:cNvSpPr txBox="1">
            <a:spLocks noGrp="1"/>
          </p:cNvSpPr>
          <p:nvPr>
            <p:ph type="body" idx="2"/>
          </p:nvPr>
        </p:nvSpPr>
        <p:spPr>
          <a:xfrm>
            <a:off x="185737" y="103980"/>
            <a:ext cx="11820526" cy="914401"/>
          </a:xfrm>
          <a:prstGeom prst="rect">
            <a:avLst/>
          </a:prstGeom>
          <a:solidFill>
            <a:srgbClr val="2F4F88"/>
          </a:solidFill>
          <a:ln>
            <a:noFill/>
          </a:ln>
        </p:spPr>
        <p:txBody>
          <a:bodyPr spcFirstLastPara="1" wrap="square" lIns="45700" tIns="45700" rIns="45700" bIns="45700" anchor="t" anchorCtr="0">
            <a:normAutofit/>
          </a:bodyPr>
          <a:lstStyle>
            <a:lvl1pPr marL="457200" lvl="0" indent="-228600" algn="ctr">
              <a:lnSpc>
                <a:spcPct val="90000"/>
              </a:lnSpc>
              <a:spcBef>
                <a:spcPts val="900"/>
              </a:spcBef>
              <a:spcAft>
                <a:spcPts val="0"/>
              </a:spcAft>
              <a:buClr>
                <a:srgbClr val="FFFFFF"/>
              </a:buClr>
              <a:buSzPts val="5400"/>
              <a:buFont typeface="Verdana"/>
              <a:buNone/>
              <a:defRPr sz="5400">
                <a:solidFill>
                  <a:srgbClr val="FFFFFF"/>
                </a:solidFill>
              </a:defRPr>
            </a:lvl1pPr>
            <a:lvl2pPr marL="914400" lvl="1" indent="-342900" algn="l">
              <a:lnSpc>
                <a:spcPct val="90000"/>
              </a:lnSpc>
              <a:spcBef>
                <a:spcPts val="1000"/>
              </a:spcBef>
              <a:spcAft>
                <a:spcPts val="0"/>
              </a:spcAft>
              <a:buClr>
                <a:srgbClr val="2F4F88"/>
              </a:buClr>
              <a:buSzPts val="1800"/>
              <a:buChar char="•"/>
              <a:defRPr/>
            </a:lvl2pPr>
            <a:lvl3pPr marL="1371600" lvl="2" indent="-342900" algn="l">
              <a:lnSpc>
                <a:spcPct val="90000"/>
              </a:lnSpc>
              <a:spcBef>
                <a:spcPts val="1000"/>
              </a:spcBef>
              <a:spcAft>
                <a:spcPts val="0"/>
              </a:spcAft>
              <a:buClr>
                <a:srgbClr val="2F4F88"/>
              </a:buClr>
              <a:buSzPts val="1800"/>
              <a:buChar char="•"/>
              <a:defRPr/>
            </a:lvl3pPr>
            <a:lvl4pPr marL="1828800" lvl="3" indent="-342900" algn="l">
              <a:lnSpc>
                <a:spcPct val="90000"/>
              </a:lnSpc>
              <a:spcBef>
                <a:spcPts val="1000"/>
              </a:spcBef>
              <a:spcAft>
                <a:spcPts val="0"/>
              </a:spcAft>
              <a:buClr>
                <a:srgbClr val="2F4F88"/>
              </a:buClr>
              <a:buSzPts val="1800"/>
              <a:buChar char="•"/>
              <a:defRPr/>
            </a:lvl4pPr>
            <a:lvl5pPr marL="2286000" lvl="4" indent="-342900" algn="l">
              <a:lnSpc>
                <a:spcPct val="90000"/>
              </a:lnSpc>
              <a:spcBef>
                <a:spcPts val="1000"/>
              </a:spcBef>
              <a:spcAft>
                <a:spcPts val="0"/>
              </a:spcAft>
              <a:buClr>
                <a:srgbClr val="2F4F88"/>
              </a:buClr>
              <a:buSzPts val="1800"/>
              <a:buChar char="•"/>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253" name="Google Shape;253;g3387b954be2_2_4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5618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10/23/2025</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3_Title Slide">
  <p:cSld name="3_Title Slide">
    <p:spTree>
      <p:nvGrpSpPr>
        <p:cNvPr id="1" name="Shape 254"/>
        <p:cNvGrpSpPr/>
        <p:nvPr/>
      </p:nvGrpSpPr>
      <p:grpSpPr>
        <a:xfrm>
          <a:off x="0" y="0"/>
          <a:ext cx="0" cy="0"/>
          <a:chOff x="0" y="0"/>
          <a:chExt cx="0" cy="0"/>
        </a:xfrm>
      </p:grpSpPr>
      <p:grpSp>
        <p:nvGrpSpPr>
          <p:cNvPr id="255" name="Google Shape;255;g3387b954be2_2_50"/>
          <p:cNvGrpSpPr/>
          <p:nvPr/>
        </p:nvGrpSpPr>
        <p:grpSpPr>
          <a:xfrm>
            <a:off x="8698039" y="6005493"/>
            <a:ext cx="3312988" cy="776309"/>
            <a:chOff x="0" y="0"/>
            <a:chExt cx="3312987" cy="776308"/>
          </a:xfrm>
        </p:grpSpPr>
        <p:pic>
          <p:nvPicPr>
            <p:cNvPr id="256" name="Google Shape;256;g3387b954be2_2_50" descr="Picture 8"/>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257" name="Google Shape;257;g3387b954be2_2_50" descr="Picture 9"/>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258" name="Google Shape;258;g3387b954be2_2_50"/>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cxnSp>
        <p:nvCxnSpPr>
          <p:cNvPr id="259" name="Google Shape;259;g3387b954be2_2_50"/>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260" name="Google Shape;260;g3387b954be2_2_50"/>
          <p:cNvSpPr/>
          <p:nvPr/>
        </p:nvSpPr>
        <p:spPr>
          <a:xfrm>
            <a:off x="0" y="1640793"/>
            <a:ext cx="12192000" cy="3503777"/>
          </a:xfrm>
          <a:prstGeom prst="rect">
            <a:avLst/>
          </a:prstGeom>
          <a:solidFill>
            <a:srgbClr val="2F4F88"/>
          </a:solidFill>
          <a:ln w="12700" cap="flat" cmpd="sng">
            <a:solidFill>
              <a:srgbClr val="2F4F88"/>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61" name="Google Shape;261;g3387b954be2_2_50" descr="Picture 2"/>
          <p:cNvPicPr preferRelativeResize="0"/>
          <p:nvPr/>
        </p:nvPicPr>
        <p:blipFill rotWithShape="1">
          <a:blip r:embed="rId4">
            <a:alphaModFix/>
          </a:blip>
          <a:srcRect/>
          <a:stretch/>
        </p:blipFill>
        <p:spPr>
          <a:xfrm>
            <a:off x="9097975" y="2095491"/>
            <a:ext cx="1570025" cy="2861817"/>
          </a:xfrm>
          <a:prstGeom prst="rect">
            <a:avLst/>
          </a:prstGeom>
          <a:noFill/>
          <a:ln>
            <a:noFill/>
          </a:ln>
        </p:spPr>
      </p:pic>
      <p:sp>
        <p:nvSpPr>
          <p:cNvPr id="262" name="Google Shape;262;g3387b954be2_2_50"/>
          <p:cNvSpPr txBox="1">
            <a:spLocks noGrp="1"/>
          </p:cNvSpPr>
          <p:nvPr>
            <p:ph type="body" idx="1"/>
          </p:nvPr>
        </p:nvSpPr>
        <p:spPr>
          <a:xfrm>
            <a:off x="3876675" y="3800475"/>
            <a:ext cx="4191000" cy="581025"/>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FFFFFF"/>
              </a:buClr>
              <a:buSzPts val="2800"/>
              <a:buFont typeface="Verdana"/>
              <a:buNone/>
              <a:defRPr>
                <a:solidFill>
                  <a:srgbClr val="FFFFFF"/>
                </a:solidFill>
              </a:defRPr>
            </a:lvl1pPr>
            <a:lvl2pPr marL="914400" lvl="1" indent="-406400" algn="ctr">
              <a:lnSpc>
                <a:spcPct val="90000"/>
              </a:lnSpc>
              <a:spcBef>
                <a:spcPts val="1000"/>
              </a:spcBef>
              <a:spcAft>
                <a:spcPts val="0"/>
              </a:spcAft>
              <a:buClr>
                <a:srgbClr val="FFFFFF"/>
              </a:buClr>
              <a:buSzPts val="2800"/>
              <a:buFont typeface="Verdana"/>
              <a:buChar char="•"/>
              <a:defRPr>
                <a:solidFill>
                  <a:srgbClr val="FFFFFF"/>
                </a:solidFill>
              </a:defRPr>
            </a:lvl2pPr>
            <a:lvl3pPr marL="1371600" lvl="2" indent="-406400" algn="ctr">
              <a:lnSpc>
                <a:spcPct val="90000"/>
              </a:lnSpc>
              <a:spcBef>
                <a:spcPts val="1000"/>
              </a:spcBef>
              <a:spcAft>
                <a:spcPts val="0"/>
              </a:spcAft>
              <a:buClr>
                <a:srgbClr val="FFFFFF"/>
              </a:buClr>
              <a:buSzPts val="2800"/>
              <a:buFont typeface="Verdana"/>
              <a:buChar char="•"/>
              <a:defRPr>
                <a:solidFill>
                  <a:srgbClr val="FFFFFF"/>
                </a:solidFill>
              </a:defRPr>
            </a:lvl3pPr>
            <a:lvl4pPr marL="1828800" lvl="3" indent="-406400" algn="ctr">
              <a:lnSpc>
                <a:spcPct val="90000"/>
              </a:lnSpc>
              <a:spcBef>
                <a:spcPts val="1000"/>
              </a:spcBef>
              <a:spcAft>
                <a:spcPts val="0"/>
              </a:spcAft>
              <a:buClr>
                <a:srgbClr val="FFFFFF"/>
              </a:buClr>
              <a:buSzPts val="2800"/>
              <a:buFont typeface="Verdana"/>
              <a:buChar char="•"/>
              <a:defRPr>
                <a:solidFill>
                  <a:srgbClr val="FFFFFF"/>
                </a:solidFill>
              </a:defRPr>
            </a:lvl4pPr>
            <a:lvl5pPr marL="2286000" lvl="4" indent="-406400" algn="ctr">
              <a:lnSpc>
                <a:spcPct val="90000"/>
              </a:lnSpc>
              <a:spcBef>
                <a:spcPts val="1000"/>
              </a:spcBef>
              <a:spcAft>
                <a:spcPts val="0"/>
              </a:spcAft>
              <a:buClr>
                <a:srgbClr val="FFFFFF"/>
              </a:buClr>
              <a:buSzPts val="2800"/>
              <a:buFont typeface="Verdana"/>
              <a:buChar char="•"/>
              <a:defRPr>
                <a:solidFill>
                  <a:srgbClr val="FFFFFF"/>
                </a:solidFill>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263" name="Google Shape;263;g3387b954be2_2_50"/>
          <p:cNvSpPr txBox="1">
            <a:spLocks noGrp="1"/>
          </p:cNvSpPr>
          <p:nvPr>
            <p:ph type="body" idx="2"/>
          </p:nvPr>
        </p:nvSpPr>
        <p:spPr>
          <a:xfrm>
            <a:off x="2238374" y="2401888"/>
            <a:ext cx="7554915" cy="1263651"/>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FFFFFF"/>
              </a:buClr>
              <a:buSzPts val="6000"/>
              <a:buFont typeface="Verdana"/>
              <a:buNone/>
              <a:defRPr sz="6000">
                <a:solidFill>
                  <a:srgbClr val="FFFFFF"/>
                </a:solidFill>
              </a:defRPr>
            </a:lvl1pPr>
            <a:lvl2pPr marL="914400" lvl="1" indent="-342900" algn="l">
              <a:lnSpc>
                <a:spcPct val="90000"/>
              </a:lnSpc>
              <a:spcBef>
                <a:spcPts val="1000"/>
              </a:spcBef>
              <a:spcAft>
                <a:spcPts val="0"/>
              </a:spcAft>
              <a:buClr>
                <a:srgbClr val="2F4F88"/>
              </a:buClr>
              <a:buSzPts val="1800"/>
              <a:buChar char="•"/>
              <a:defRPr/>
            </a:lvl2pPr>
            <a:lvl3pPr marL="1371600" lvl="2" indent="-342900" algn="l">
              <a:lnSpc>
                <a:spcPct val="90000"/>
              </a:lnSpc>
              <a:spcBef>
                <a:spcPts val="1000"/>
              </a:spcBef>
              <a:spcAft>
                <a:spcPts val="0"/>
              </a:spcAft>
              <a:buClr>
                <a:srgbClr val="2F4F88"/>
              </a:buClr>
              <a:buSzPts val="1800"/>
              <a:buChar char="•"/>
              <a:defRPr/>
            </a:lvl3pPr>
            <a:lvl4pPr marL="1828800" lvl="3" indent="-342900" algn="l">
              <a:lnSpc>
                <a:spcPct val="90000"/>
              </a:lnSpc>
              <a:spcBef>
                <a:spcPts val="1000"/>
              </a:spcBef>
              <a:spcAft>
                <a:spcPts val="0"/>
              </a:spcAft>
              <a:buClr>
                <a:srgbClr val="2F4F88"/>
              </a:buClr>
              <a:buSzPts val="1800"/>
              <a:buChar char="•"/>
              <a:defRPr/>
            </a:lvl4pPr>
            <a:lvl5pPr marL="2286000" lvl="4" indent="-342900" algn="l">
              <a:lnSpc>
                <a:spcPct val="90000"/>
              </a:lnSpc>
              <a:spcBef>
                <a:spcPts val="1000"/>
              </a:spcBef>
              <a:spcAft>
                <a:spcPts val="0"/>
              </a:spcAft>
              <a:buClr>
                <a:srgbClr val="2F4F88"/>
              </a:buClr>
              <a:buSzPts val="1800"/>
              <a:buChar char="•"/>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264" name="Google Shape;264;g3387b954be2_2_5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248072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2_Title Slide">
  <p:cSld name="2_Title Slide">
    <p:spTree>
      <p:nvGrpSpPr>
        <p:cNvPr id="1" name="Shape 265"/>
        <p:cNvGrpSpPr/>
        <p:nvPr/>
      </p:nvGrpSpPr>
      <p:grpSpPr>
        <a:xfrm>
          <a:off x="0" y="0"/>
          <a:ext cx="0" cy="0"/>
          <a:chOff x="0" y="0"/>
          <a:chExt cx="0" cy="0"/>
        </a:xfrm>
      </p:grpSpPr>
      <p:grpSp>
        <p:nvGrpSpPr>
          <p:cNvPr id="266" name="Google Shape;266;g3387b954be2_2_61"/>
          <p:cNvGrpSpPr/>
          <p:nvPr/>
        </p:nvGrpSpPr>
        <p:grpSpPr>
          <a:xfrm>
            <a:off x="8698039" y="6005493"/>
            <a:ext cx="3312988" cy="776309"/>
            <a:chOff x="0" y="0"/>
            <a:chExt cx="3312987" cy="776308"/>
          </a:xfrm>
        </p:grpSpPr>
        <p:pic>
          <p:nvPicPr>
            <p:cNvPr id="267" name="Google Shape;267;g3387b954be2_2_61" descr="Picture 8"/>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268" name="Google Shape;268;g3387b954be2_2_61" descr="Picture 9"/>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269" name="Google Shape;269;g3387b954be2_2_61"/>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cxnSp>
        <p:nvCxnSpPr>
          <p:cNvPr id="270" name="Google Shape;270;g3387b954be2_2_61"/>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271" name="Google Shape;271;g3387b954be2_2_61"/>
          <p:cNvSpPr/>
          <p:nvPr/>
        </p:nvSpPr>
        <p:spPr>
          <a:xfrm rot="5400000">
            <a:off x="-1677111" y="1677112"/>
            <a:ext cx="6857998" cy="3503777"/>
          </a:xfrm>
          <a:prstGeom prst="rect">
            <a:avLst/>
          </a:prstGeom>
          <a:solidFill>
            <a:srgbClr val="2F4F88"/>
          </a:solidFill>
          <a:ln w="12700" cap="flat" cmpd="sng">
            <a:solidFill>
              <a:srgbClr val="2F4F88"/>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2" name="Google Shape;272;g3387b954be2_2_61"/>
          <p:cNvSpPr txBox="1">
            <a:spLocks noGrp="1"/>
          </p:cNvSpPr>
          <p:nvPr>
            <p:ph type="body" idx="1"/>
          </p:nvPr>
        </p:nvSpPr>
        <p:spPr>
          <a:xfrm>
            <a:off x="4714875" y="2333625"/>
            <a:ext cx="6429375" cy="1076325"/>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2F4F88"/>
              </a:buClr>
              <a:buSzPts val="6000"/>
              <a:buFont typeface="Verdana"/>
              <a:buNone/>
              <a:defRPr sz="6000" b="1"/>
            </a:lvl1pPr>
            <a:lvl2pPr marL="914400" lvl="1" indent="-609600" algn="ctr">
              <a:lnSpc>
                <a:spcPct val="90000"/>
              </a:lnSpc>
              <a:spcBef>
                <a:spcPts val="1000"/>
              </a:spcBef>
              <a:spcAft>
                <a:spcPts val="0"/>
              </a:spcAft>
              <a:buClr>
                <a:srgbClr val="2F4F88"/>
              </a:buClr>
              <a:buSzPts val="6000"/>
              <a:buFont typeface="Verdana"/>
              <a:buChar char="•"/>
              <a:defRPr sz="6000" b="1"/>
            </a:lvl2pPr>
            <a:lvl3pPr marL="1371600" lvl="2" indent="-609600" algn="ctr">
              <a:lnSpc>
                <a:spcPct val="90000"/>
              </a:lnSpc>
              <a:spcBef>
                <a:spcPts val="1000"/>
              </a:spcBef>
              <a:spcAft>
                <a:spcPts val="0"/>
              </a:spcAft>
              <a:buClr>
                <a:srgbClr val="2F4F88"/>
              </a:buClr>
              <a:buSzPts val="6000"/>
              <a:buFont typeface="Verdana"/>
              <a:buChar char="•"/>
              <a:defRPr sz="6000" b="1"/>
            </a:lvl3pPr>
            <a:lvl4pPr marL="1828800" lvl="3" indent="-609600" algn="ctr">
              <a:lnSpc>
                <a:spcPct val="90000"/>
              </a:lnSpc>
              <a:spcBef>
                <a:spcPts val="1000"/>
              </a:spcBef>
              <a:spcAft>
                <a:spcPts val="0"/>
              </a:spcAft>
              <a:buClr>
                <a:srgbClr val="2F4F88"/>
              </a:buClr>
              <a:buSzPts val="6000"/>
              <a:buFont typeface="Verdana"/>
              <a:buChar char="•"/>
              <a:defRPr sz="6000" b="1"/>
            </a:lvl4pPr>
            <a:lvl5pPr marL="2286000" lvl="4" indent="-609600" algn="ctr">
              <a:lnSpc>
                <a:spcPct val="90000"/>
              </a:lnSpc>
              <a:spcBef>
                <a:spcPts val="1000"/>
              </a:spcBef>
              <a:spcAft>
                <a:spcPts val="0"/>
              </a:spcAft>
              <a:buClr>
                <a:srgbClr val="2F4F88"/>
              </a:buClr>
              <a:buSzPts val="6000"/>
              <a:buFont typeface="Verdana"/>
              <a:buChar char="•"/>
              <a:defRPr sz="6000" b="1"/>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273" name="Google Shape;273;g3387b954be2_2_61"/>
          <p:cNvSpPr txBox="1">
            <a:spLocks noGrp="1"/>
          </p:cNvSpPr>
          <p:nvPr>
            <p:ph type="body" idx="2"/>
          </p:nvPr>
        </p:nvSpPr>
        <p:spPr>
          <a:xfrm>
            <a:off x="4724400" y="3552825"/>
            <a:ext cx="6410325" cy="866775"/>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2F4F88"/>
              </a:buClr>
              <a:buSzPts val="1800"/>
              <a:buNone/>
              <a:defRPr/>
            </a:lvl1pPr>
            <a:lvl2pPr marL="914400" lvl="1" indent="-342900" algn="l">
              <a:lnSpc>
                <a:spcPct val="90000"/>
              </a:lnSpc>
              <a:spcBef>
                <a:spcPts val="1000"/>
              </a:spcBef>
              <a:spcAft>
                <a:spcPts val="0"/>
              </a:spcAft>
              <a:buClr>
                <a:srgbClr val="2F4F88"/>
              </a:buClr>
              <a:buSzPts val="1800"/>
              <a:buChar char="•"/>
              <a:defRPr/>
            </a:lvl2pPr>
            <a:lvl3pPr marL="1371600" lvl="2" indent="-342900" algn="l">
              <a:lnSpc>
                <a:spcPct val="90000"/>
              </a:lnSpc>
              <a:spcBef>
                <a:spcPts val="1000"/>
              </a:spcBef>
              <a:spcAft>
                <a:spcPts val="0"/>
              </a:spcAft>
              <a:buClr>
                <a:srgbClr val="2F4F88"/>
              </a:buClr>
              <a:buSzPts val="1800"/>
              <a:buChar char="•"/>
              <a:defRPr/>
            </a:lvl3pPr>
            <a:lvl4pPr marL="1828800" lvl="3" indent="-342900" algn="l">
              <a:lnSpc>
                <a:spcPct val="90000"/>
              </a:lnSpc>
              <a:spcBef>
                <a:spcPts val="1000"/>
              </a:spcBef>
              <a:spcAft>
                <a:spcPts val="0"/>
              </a:spcAft>
              <a:buClr>
                <a:srgbClr val="2F4F88"/>
              </a:buClr>
              <a:buSzPts val="1800"/>
              <a:buChar char="•"/>
              <a:defRPr/>
            </a:lvl4pPr>
            <a:lvl5pPr marL="2286000" lvl="4" indent="-342900" algn="l">
              <a:lnSpc>
                <a:spcPct val="90000"/>
              </a:lnSpc>
              <a:spcBef>
                <a:spcPts val="1000"/>
              </a:spcBef>
              <a:spcAft>
                <a:spcPts val="0"/>
              </a:spcAft>
              <a:buClr>
                <a:srgbClr val="2F4F88"/>
              </a:buClr>
              <a:buSzPts val="1800"/>
              <a:buChar char="•"/>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274" name="Google Shape;274;g3387b954be2_2_6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858394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2_Title Slide">
  <p:cSld name="5_Title Slide">
    <p:spTree>
      <p:nvGrpSpPr>
        <p:cNvPr id="1" name="Shape 275"/>
        <p:cNvGrpSpPr/>
        <p:nvPr/>
      </p:nvGrpSpPr>
      <p:grpSpPr>
        <a:xfrm>
          <a:off x="0" y="0"/>
          <a:ext cx="0" cy="0"/>
          <a:chOff x="0" y="0"/>
          <a:chExt cx="0" cy="0"/>
        </a:xfrm>
      </p:grpSpPr>
      <p:grpSp>
        <p:nvGrpSpPr>
          <p:cNvPr id="276" name="Google Shape;276;g3387b954be2_2_71"/>
          <p:cNvGrpSpPr/>
          <p:nvPr/>
        </p:nvGrpSpPr>
        <p:grpSpPr>
          <a:xfrm>
            <a:off x="8698039" y="6005493"/>
            <a:ext cx="3312988" cy="776309"/>
            <a:chOff x="0" y="0"/>
            <a:chExt cx="3312987" cy="776308"/>
          </a:xfrm>
        </p:grpSpPr>
        <p:pic>
          <p:nvPicPr>
            <p:cNvPr id="277" name="Google Shape;277;g3387b954be2_2_71" descr="Picture 8"/>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278" name="Google Shape;278;g3387b954be2_2_71" descr="Picture 9"/>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279" name="Google Shape;279;g3387b954be2_2_71"/>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cxnSp>
        <p:nvCxnSpPr>
          <p:cNvPr id="280" name="Google Shape;280;g3387b954be2_2_71"/>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281" name="Google Shape;281;g3387b954be2_2_71"/>
          <p:cNvSpPr/>
          <p:nvPr/>
        </p:nvSpPr>
        <p:spPr>
          <a:xfrm>
            <a:off x="0" y="522984"/>
            <a:ext cx="12192000" cy="977901"/>
          </a:xfrm>
          <a:prstGeom prst="rect">
            <a:avLst/>
          </a:prstGeom>
          <a:solidFill>
            <a:srgbClr val="2F4F88"/>
          </a:solidFill>
          <a:ln w="12700" cap="flat" cmpd="sng">
            <a:solidFill>
              <a:srgbClr val="2F4F88"/>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2" name="Google Shape;282;g3387b954be2_2_71"/>
          <p:cNvSpPr txBox="1">
            <a:spLocks noGrp="1"/>
          </p:cNvSpPr>
          <p:nvPr>
            <p:ph type="body" idx="1"/>
          </p:nvPr>
        </p:nvSpPr>
        <p:spPr>
          <a:xfrm>
            <a:off x="850900" y="1689100"/>
            <a:ext cx="10737196" cy="416312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2F4F88"/>
              </a:buClr>
              <a:buSzPts val="1800"/>
              <a:buChar char="•"/>
              <a:defRPr/>
            </a:lvl1pPr>
            <a:lvl2pPr marL="914400" lvl="1" indent="-342900" algn="l">
              <a:lnSpc>
                <a:spcPct val="90000"/>
              </a:lnSpc>
              <a:spcBef>
                <a:spcPts val="1000"/>
              </a:spcBef>
              <a:spcAft>
                <a:spcPts val="0"/>
              </a:spcAft>
              <a:buClr>
                <a:srgbClr val="2F4F88"/>
              </a:buClr>
              <a:buSzPts val="1800"/>
              <a:buChar char="•"/>
              <a:defRPr/>
            </a:lvl2pPr>
            <a:lvl3pPr marL="1371600" lvl="2" indent="-342900" algn="l">
              <a:lnSpc>
                <a:spcPct val="90000"/>
              </a:lnSpc>
              <a:spcBef>
                <a:spcPts val="1000"/>
              </a:spcBef>
              <a:spcAft>
                <a:spcPts val="0"/>
              </a:spcAft>
              <a:buClr>
                <a:srgbClr val="2F4F88"/>
              </a:buClr>
              <a:buSzPts val="1800"/>
              <a:buChar char="•"/>
              <a:defRPr/>
            </a:lvl3pPr>
            <a:lvl4pPr marL="1828800" lvl="3" indent="-342900" algn="l">
              <a:lnSpc>
                <a:spcPct val="90000"/>
              </a:lnSpc>
              <a:spcBef>
                <a:spcPts val="1000"/>
              </a:spcBef>
              <a:spcAft>
                <a:spcPts val="0"/>
              </a:spcAft>
              <a:buClr>
                <a:srgbClr val="2F4F88"/>
              </a:buClr>
              <a:buSzPts val="1800"/>
              <a:buChar char="•"/>
              <a:defRPr/>
            </a:lvl4pPr>
            <a:lvl5pPr marL="2286000" lvl="4" indent="-342900" algn="l">
              <a:lnSpc>
                <a:spcPct val="90000"/>
              </a:lnSpc>
              <a:spcBef>
                <a:spcPts val="1000"/>
              </a:spcBef>
              <a:spcAft>
                <a:spcPts val="0"/>
              </a:spcAft>
              <a:buClr>
                <a:srgbClr val="2F4F88"/>
              </a:buClr>
              <a:buSzPts val="1800"/>
              <a:buChar char="•"/>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283" name="Google Shape;283;g3387b954be2_2_71"/>
          <p:cNvSpPr txBox="1">
            <a:spLocks noGrp="1"/>
          </p:cNvSpPr>
          <p:nvPr>
            <p:ph type="body" idx="2"/>
          </p:nvPr>
        </p:nvSpPr>
        <p:spPr>
          <a:xfrm>
            <a:off x="1857375" y="676275"/>
            <a:ext cx="8524875" cy="666750"/>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700"/>
              </a:spcBef>
              <a:spcAft>
                <a:spcPts val="0"/>
              </a:spcAft>
              <a:buClr>
                <a:srgbClr val="FFFFFF"/>
              </a:buClr>
              <a:buSzPts val="3696"/>
              <a:buFont typeface="Verdana"/>
              <a:buNone/>
              <a:defRPr sz="3696">
                <a:solidFill>
                  <a:srgbClr val="FFFFFF"/>
                </a:solidFill>
              </a:defRPr>
            </a:lvl1pPr>
            <a:lvl2pPr marL="914400" lvl="1" indent="-342900" algn="l">
              <a:lnSpc>
                <a:spcPct val="90000"/>
              </a:lnSpc>
              <a:spcBef>
                <a:spcPts val="1000"/>
              </a:spcBef>
              <a:spcAft>
                <a:spcPts val="0"/>
              </a:spcAft>
              <a:buClr>
                <a:srgbClr val="2F4F88"/>
              </a:buClr>
              <a:buSzPts val="1800"/>
              <a:buChar char="•"/>
              <a:defRPr/>
            </a:lvl2pPr>
            <a:lvl3pPr marL="1371600" lvl="2" indent="-342900" algn="l">
              <a:lnSpc>
                <a:spcPct val="90000"/>
              </a:lnSpc>
              <a:spcBef>
                <a:spcPts val="1000"/>
              </a:spcBef>
              <a:spcAft>
                <a:spcPts val="0"/>
              </a:spcAft>
              <a:buClr>
                <a:srgbClr val="2F4F88"/>
              </a:buClr>
              <a:buSzPts val="1800"/>
              <a:buChar char="•"/>
              <a:defRPr/>
            </a:lvl3pPr>
            <a:lvl4pPr marL="1828800" lvl="3" indent="-342900" algn="l">
              <a:lnSpc>
                <a:spcPct val="90000"/>
              </a:lnSpc>
              <a:spcBef>
                <a:spcPts val="1000"/>
              </a:spcBef>
              <a:spcAft>
                <a:spcPts val="0"/>
              </a:spcAft>
              <a:buClr>
                <a:srgbClr val="2F4F88"/>
              </a:buClr>
              <a:buSzPts val="1800"/>
              <a:buChar char="•"/>
              <a:defRPr/>
            </a:lvl4pPr>
            <a:lvl5pPr marL="2286000" lvl="4" indent="-342900" algn="l">
              <a:lnSpc>
                <a:spcPct val="90000"/>
              </a:lnSpc>
              <a:spcBef>
                <a:spcPts val="1000"/>
              </a:spcBef>
              <a:spcAft>
                <a:spcPts val="0"/>
              </a:spcAft>
              <a:buClr>
                <a:srgbClr val="2F4F88"/>
              </a:buClr>
              <a:buSzPts val="1800"/>
              <a:buChar char="•"/>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284" name="Google Shape;284;g3387b954be2_2_7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494481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5_Title Slide">
  <p:cSld name="5_Title Slide">
    <p:spTree>
      <p:nvGrpSpPr>
        <p:cNvPr id="1" name="Shape 285"/>
        <p:cNvGrpSpPr/>
        <p:nvPr/>
      </p:nvGrpSpPr>
      <p:grpSpPr>
        <a:xfrm>
          <a:off x="0" y="0"/>
          <a:ext cx="0" cy="0"/>
          <a:chOff x="0" y="0"/>
          <a:chExt cx="0" cy="0"/>
        </a:xfrm>
      </p:grpSpPr>
      <p:grpSp>
        <p:nvGrpSpPr>
          <p:cNvPr id="286" name="Google Shape;286;g3387b954be2_2_81"/>
          <p:cNvGrpSpPr/>
          <p:nvPr/>
        </p:nvGrpSpPr>
        <p:grpSpPr>
          <a:xfrm>
            <a:off x="8698039" y="6005493"/>
            <a:ext cx="3312988" cy="776309"/>
            <a:chOff x="0" y="0"/>
            <a:chExt cx="3312987" cy="776308"/>
          </a:xfrm>
        </p:grpSpPr>
        <p:pic>
          <p:nvPicPr>
            <p:cNvPr id="287" name="Google Shape;287;g3387b954be2_2_81" descr="Picture 8"/>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288" name="Google Shape;288;g3387b954be2_2_81" descr="Picture 9"/>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289" name="Google Shape;289;g3387b954be2_2_81"/>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cxnSp>
        <p:nvCxnSpPr>
          <p:cNvPr id="290" name="Google Shape;290;g3387b954be2_2_81"/>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291" name="Google Shape;291;g3387b954be2_2_81"/>
          <p:cNvSpPr/>
          <p:nvPr/>
        </p:nvSpPr>
        <p:spPr>
          <a:xfrm rot="5400000">
            <a:off x="-2940050" y="2940050"/>
            <a:ext cx="6858000" cy="977900"/>
          </a:xfrm>
          <a:prstGeom prst="rect">
            <a:avLst/>
          </a:prstGeom>
          <a:solidFill>
            <a:srgbClr val="2F4F88"/>
          </a:solidFill>
          <a:ln w="12700" cap="flat" cmpd="sng">
            <a:solidFill>
              <a:srgbClr val="2F4F88"/>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2" name="Google Shape;292;g3387b954be2_2_81"/>
          <p:cNvSpPr txBox="1">
            <a:spLocks noGrp="1"/>
          </p:cNvSpPr>
          <p:nvPr>
            <p:ph type="title"/>
          </p:nvPr>
        </p:nvSpPr>
        <p:spPr>
          <a:xfrm rot="-5400000">
            <a:off x="-2940053" y="2988892"/>
            <a:ext cx="6858003" cy="880216"/>
          </a:xfrm>
          <a:prstGeom prst="rect">
            <a:avLst/>
          </a:prstGeom>
          <a:noFill/>
          <a:ln w="9525" cap="flat" cmpd="sng">
            <a:solidFill>
              <a:srgbClr val="2F4F88"/>
            </a:solidFill>
            <a:prstDash val="solid"/>
            <a:round/>
            <a:headEnd type="none" w="sm" len="sm"/>
            <a:tailEnd type="none" w="sm" len="sm"/>
          </a:ln>
        </p:spPr>
        <p:txBody>
          <a:bodyPr spcFirstLastPara="1" wrap="square" lIns="45700" tIns="45700" rIns="45700" bIns="45700" anchor="b" anchorCtr="0">
            <a:normAutofit/>
          </a:bodyPr>
          <a:lstStyle>
            <a:lvl1pPr lvl="0" algn="ctr">
              <a:lnSpc>
                <a:spcPct val="90000"/>
              </a:lnSpc>
              <a:spcBef>
                <a:spcPts val="0"/>
              </a:spcBef>
              <a:spcAft>
                <a:spcPts val="0"/>
              </a:spcAft>
              <a:buClr>
                <a:srgbClr val="FFFFFF"/>
              </a:buClr>
              <a:buSzPts val="6000"/>
              <a:buFont typeface="Verdana"/>
              <a:buNone/>
              <a:defRPr>
                <a:solidFill>
                  <a:srgbClr val="FFFFFF"/>
                </a:solidFill>
              </a:defRPr>
            </a:lvl1pPr>
            <a:lvl2pPr lvl="1" algn="l">
              <a:lnSpc>
                <a:spcPct val="90000"/>
              </a:lnSpc>
              <a:spcBef>
                <a:spcPts val="0"/>
              </a:spcBef>
              <a:spcAft>
                <a:spcPts val="0"/>
              </a:spcAft>
              <a:buClr>
                <a:srgbClr val="2F4F88"/>
              </a:buClr>
              <a:buSzPts val="1800"/>
              <a:buNone/>
              <a:defRPr/>
            </a:lvl2pPr>
            <a:lvl3pPr lvl="2" algn="l">
              <a:lnSpc>
                <a:spcPct val="90000"/>
              </a:lnSpc>
              <a:spcBef>
                <a:spcPts val="0"/>
              </a:spcBef>
              <a:spcAft>
                <a:spcPts val="0"/>
              </a:spcAft>
              <a:buClr>
                <a:srgbClr val="2F4F88"/>
              </a:buClr>
              <a:buSzPts val="1800"/>
              <a:buNone/>
              <a:defRPr/>
            </a:lvl3pPr>
            <a:lvl4pPr lvl="3" algn="l">
              <a:lnSpc>
                <a:spcPct val="90000"/>
              </a:lnSpc>
              <a:spcBef>
                <a:spcPts val="0"/>
              </a:spcBef>
              <a:spcAft>
                <a:spcPts val="0"/>
              </a:spcAft>
              <a:buClr>
                <a:srgbClr val="2F4F88"/>
              </a:buClr>
              <a:buSzPts val="1800"/>
              <a:buNone/>
              <a:defRPr/>
            </a:lvl4pPr>
            <a:lvl5pPr lvl="4" algn="l">
              <a:lnSpc>
                <a:spcPct val="90000"/>
              </a:lnSpc>
              <a:spcBef>
                <a:spcPts val="0"/>
              </a:spcBef>
              <a:spcAft>
                <a:spcPts val="0"/>
              </a:spcAft>
              <a:buClr>
                <a:srgbClr val="2F4F88"/>
              </a:buClr>
              <a:buSzPts val="1800"/>
              <a:buNone/>
              <a:defRPr/>
            </a:lvl5pPr>
            <a:lvl6pPr lvl="5" algn="l">
              <a:lnSpc>
                <a:spcPct val="90000"/>
              </a:lnSpc>
              <a:spcBef>
                <a:spcPts val="0"/>
              </a:spcBef>
              <a:spcAft>
                <a:spcPts val="0"/>
              </a:spcAft>
              <a:buClr>
                <a:srgbClr val="2F4F88"/>
              </a:buClr>
              <a:buSzPts val="1800"/>
              <a:buNone/>
              <a:defRPr/>
            </a:lvl6pPr>
            <a:lvl7pPr lvl="6" algn="l">
              <a:lnSpc>
                <a:spcPct val="90000"/>
              </a:lnSpc>
              <a:spcBef>
                <a:spcPts val="0"/>
              </a:spcBef>
              <a:spcAft>
                <a:spcPts val="0"/>
              </a:spcAft>
              <a:buClr>
                <a:srgbClr val="2F4F88"/>
              </a:buClr>
              <a:buSzPts val="1800"/>
              <a:buNone/>
              <a:defRPr/>
            </a:lvl7pPr>
            <a:lvl8pPr lvl="7" algn="l">
              <a:lnSpc>
                <a:spcPct val="90000"/>
              </a:lnSpc>
              <a:spcBef>
                <a:spcPts val="0"/>
              </a:spcBef>
              <a:spcAft>
                <a:spcPts val="0"/>
              </a:spcAft>
              <a:buClr>
                <a:srgbClr val="2F4F88"/>
              </a:buClr>
              <a:buSzPts val="1800"/>
              <a:buNone/>
              <a:defRPr/>
            </a:lvl8pPr>
            <a:lvl9pPr lvl="8" algn="l">
              <a:lnSpc>
                <a:spcPct val="90000"/>
              </a:lnSpc>
              <a:spcBef>
                <a:spcPts val="0"/>
              </a:spcBef>
              <a:spcAft>
                <a:spcPts val="0"/>
              </a:spcAft>
              <a:buClr>
                <a:srgbClr val="2F4F88"/>
              </a:buClr>
              <a:buSzPts val="1800"/>
              <a:buNone/>
              <a:defRPr/>
            </a:lvl9pPr>
          </a:lstStyle>
          <a:p>
            <a:endParaRPr/>
          </a:p>
        </p:txBody>
      </p:sp>
      <p:sp>
        <p:nvSpPr>
          <p:cNvPr id="293" name="Google Shape;293;g3387b954be2_2_8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465037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94"/>
        <p:cNvGrpSpPr/>
        <p:nvPr/>
      </p:nvGrpSpPr>
      <p:grpSpPr>
        <a:xfrm>
          <a:off x="0" y="0"/>
          <a:ext cx="0" cy="0"/>
          <a:chOff x="0" y="0"/>
          <a:chExt cx="0" cy="0"/>
        </a:xfrm>
      </p:grpSpPr>
      <p:grpSp>
        <p:nvGrpSpPr>
          <p:cNvPr id="295" name="Google Shape;295;g3387b954be2_2_90"/>
          <p:cNvGrpSpPr/>
          <p:nvPr/>
        </p:nvGrpSpPr>
        <p:grpSpPr>
          <a:xfrm>
            <a:off x="8698039" y="6005493"/>
            <a:ext cx="3312988" cy="776309"/>
            <a:chOff x="0" y="0"/>
            <a:chExt cx="3312987" cy="776308"/>
          </a:xfrm>
        </p:grpSpPr>
        <p:pic>
          <p:nvPicPr>
            <p:cNvPr id="296" name="Google Shape;296;g3387b954be2_2_90" descr="Picture 8"/>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297" name="Google Shape;297;g3387b954be2_2_90" descr="Picture 9"/>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298" name="Google Shape;298;g3387b954be2_2_90"/>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cxnSp>
        <p:nvCxnSpPr>
          <p:cNvPr id="299" name="Google Shape;299;g3387b954be2_2_90"/>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300" name="Google Shape;300;g3387b954be2_2_90"/>
          <p:cNvSpPr/>
          <p:nvPr/>
        </p:nvSpPr>
        <p:spPr>
          <a:xfrm rot="5400000">
            <a:off x="-2940050" y="2940050"/>
            <a:ext cx="6858000" cy="977900"/>
          </a:xfrm>
          <a:prstGeom prst="rect">
            <a:avLst/>
          </a:prstGeom>
          <a:solidFill>
            <a:srgbClr val="2F4F88"/>
          </a:solidFill>
          <a:ln w="12700" cap="flat" cmpd="sng">
            <a:solidFill>
              <a:srgbClr val="2F4F88"/>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1" name="Google Shape;301;g3387b954be2_2_90"/>
          <p:cNvSpPr txBox="1">
            <a:spLocks noGrp="1"/>
          </p:cNvSpPr>
          <p:nvPr>
            <p:ph type="title"/>
          </p:nvPr>
        </p:nvSpPr>
        <p:spPr>
          <a:xfrm rot="-5400000">
            <a:off x="-2940053" y="2988892"/>
            <a:ext cx="6858003" cy="880216"/>
          </a:xfrm>
          <a:prstGeom prst="rect">
            <a:avLst/>
          </a:prstGeom>
          <a:noFill/>
          <a:ln w="9525" cap="flat" cmpd="sng">
            <a:solidFill>
              <a:srgbClr val="2F4F88"/>
            </a:solidFill>
            <a:prstDash val="solid"/>
            <a:round/>
            <a:headEnd type="none" w="sm" len="sm"/>
            <a:tailEnd type="none" w="sm" len="sm"/>
          </a:ln>
        </p:spPr>
        <p:txBody>
          <a:bodyPr spcFirstLastPara="1" wrap="square" lIns="45700" tIns="45700" rIns="45700" bIns="45700" anchor="ctr" anchorCtr="0">
            <a:normAutofit/>
          </a:bodyPr>
          <a:lstStyle>
            <a:lvl1pPr lvl="0" algn="ctr">
              <a:lnSpc>
                <a:spcPct val="90000"/>
              </a:lnSpc>
              <a:spcBef>
                <a:spcPts val="0"/>
              </a:spcBef>
              <a:spcAft>
                <a:spcPts val="0"/>
              </a:spcAft>
              <a:buClr>
                <a:srgbClr val="FFFFFF"/>
              </a:buClr>
              <a:buSzPts val="6000"/>
              <a:buFont typeface="Verdana"/>
              <a:buNone/>
              <a:defRPr>
                <a:solidFill>
                  <a:srgbClr val="FFFFFF"/>
                </a:solidFill>
              </a:defRPr>
            </a:lvl1pPr>
            <a:lvl2pPr lvl="1" algn="l">
              <a:lnSpc>
                <a:spcPct val="90000"/>
              </a:lnSpc>
              <a:spcBef>
                <a:spcPts val="0"/>
              </a:spcBef>
              <a:spcAft>
                <a:spcPts val="0"/>
              </a:spcAft>
              <a:buClr>
                <a:srgbClr val="2F4F88"/>
              </a:buClr>
              <a:buSzPts val="1800"/>
              <a:buNone/>
              <a:defRPr/>
            </a:lvl2pPr>
            <a:lvl3pPr lvl="2" algn="l">
              <a:lnSpc>
                <a:spcPct val="90000"/>
              </a:lnSpc>
              <a:spcBef>
                <a:spcPts val="0"/>
              </a:spcBef>
              <a:spcAft>
                <a:spcPts val="0"/>
              </a:spcAft>
              <a:buClr>
                <a:srgbClr val="2F4F88"/>
              </a:buClr>
              <a:buSzPts val="1800"/>
              <a:buNone/>
              <a:defRPr/>
            </a:lvl3pPr>
            <a:lvl4pPr lvl="3" algn="l">
              <a:lnSpc>
                <a:spcPct val="90000"/>
              </a:lnSpc>
              <a:spcBef>
                <a:spcPts val="0"/>
              </a:spcBef>
              <a:spcAft>
                <a:spcPts val="0"/>
              </a:spcAft>
              <a:buClr>
                <a:srgbClr val="2F4F88"/>
              </a:buClr>
              <a:buSzPts val="1800"/>
              <a:buNone/>
              <a:defRPr/>
            </a:lvl4pPr>
            <a:lvl5pPr lvl="4" algn="l">
              <a:lnSpc>
                <a:spcPct val="90000"/>
              </a:lnSpc>
              <a:spcBef>
                <a:spcPts val="0"/>
              </a:spcBef>
              <a:spcAft>
                <a:spcPts val="0"/>
              </a:spcAft>
              <a:buClr>
                <a:srgbClr val="2F4F88"/>
              </a:buClr>
              <a:buSzPts val="1800"/>
              <a:buNone/>
              <a:defRPr/>
            </a:lvl5pPr>
            <a:lvl6pPr lvl="5" algn="l">
              <a:lnSpc>
                <a:spcPct val="90000"/>
              </a:lnSpc>
              <a:spcBef>
                <a:spcPts val="0"/>
              </a:spcBef>
              <a:spcAft>
                <a:spcPts val="0"/>
              </a:spcAft>
              <a:buClr>
                <a:srgbClr val="2F4F88"/>
              </a:buClr>
              <a:buSzPts val="1800"/>
              <a:buNone/>
              <a:defRPr/>
            </a:lvl6pPr>
            <a:lvl7pPr lvl="6" algn="l">
              <a:lnSpc>
                <a:spcPct val="90000"/>
              </a:lnSpc>
              <a:spcBef>
                <a:spcPts val="0"/>
              </a:spcBef>
              <a:spcAft>
                <a:spcPts val="0"/>
              </a:spcAft>
              <a:buClr>
                <a:srgbClr val="2F4F88"/>
              </a:buClr>
              <a:buSzPts val="1800"/>
              <a:buNone/>
              <a:defRPr/>
            </a:lvl7pPr>
            <a:lvl8pPr lvl="7" algn="l">
              <a:lnSpc>
                <a:spcPct val="90000"/>
              </a:lnSpc>
              <a:spcBef>
                <a:spcPts val="0"/>
              </a:spcBef>
              <a:spcAft>
                <a:spcPts val="0"/>
              </a:spcAft>
              <a:buClr>
                <a:srgbClr val="2F4F88"/>
              </a:buClr>
              <a:buSzPts val="1800"/>
              <a:buNone/>
              <a:defRPr/>
            </a:lvl8pPr>
            <a:lvl9pPr lvl="8" algn="l">
              <a:lnSpc>
                <a:spcPct val="90000"/>
              </a:lnSpc>
              <a:spcBef>
                <a:spcPts val="0"/>
              </a:spcBef>
              <a:spcAft>
                <a:spcPts val="0"/>
              </a:spcAft>
              <a:buClr>
                <a:srgbClr val="2F4F88"/>
              </a:buClr>
              <a:buSzPts val="1800"/>
              <a:buNone/>
              <a:defRPr/>
            </a:lvl9pPr>
          </a:lstStyle>
          <a:p>
            <a:endParaRPr/>
          </a:p>
        </p:txBody>
      </p:sp>
      <p:sp>
        <p:nvSpPr>
          <p:cNvPr id="302" name="Google Shape;302;g3387b954be2_2_9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094528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7_Title Slide">
  <p:cSld name="7_Title Slide">
    <p:spTree>
      <p:nvGrpSpPr>
        <p:cNvPr id="1" name="Shape 303"/>
        <p:cNvGrpSpPr/>
        <p:nvPr/>
      </p:nvGrpSpPr>
      <p:grpSpPr>
        <a:xfrm>
          <a:off x="0" y="0"/>
          <a:ext cx="0" cy="0"/>
          <a:chOff x="0" y="0"/>
          <a:chExt cx="0" cy="0"/>
        </a:xfrm>
      </p:grpSpPr>
      <p:grpSp>
        <p:nvGrpSpPr>
          <p:cNvPr id="304" name="Google Shape;304;g3387b954be2_2_99"/>
          <p:cNvGrpSpPr/>
          <p:nvPr/>
        </p:nvGrpSpPr>
        <p:grpSpPr>
          <a:xfrm>
            <a:off x="8698039" y="6005493"/>
            <a:ext cx="3312988" cy="776309"/>
            <a:chOff x="0" y="0"/>
            <a:chExt cx="3312987" cy="776308"/>
          </a:xfrm>
        </p:grpSpPr>
        <p:pic>
          <p:nvPicPr>
            <p:cNvPr id="305" name="Google Shape;305;g3387b954be2_2_99" descr="Picture 8"/>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306" name="Google Shape;306;g3387b954be2_2_99" descr="Picture 9"/>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307" name="Google Shape;307;g3387b954be2_2_99"/>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cxnSp>
        <p:nvCxnSpPr>
          <p:cNvPr id="308" name="Google Shape;308;g3387b954be2_2_99"/>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309" name="Google Shape;309;g3387b954be2_2_99"/>
          <p:cNvSpPr/>
          <p:nvPr/>
        </p:nvSpPr>
        <p:spPr>
          <a:xfrm rot="5400000">
            <a:off x="-2940050" y="2940050"/>
            <a:ext cx="6858000" cy="977900"/>
          </a:xfrm>
          <a:prstGeom prst="rect">
            <a:avLst/>
          </a:prstGeom>
          <a:solidFill>
            <a:srgbClr val="2F4F88"/>
          </a:solidFill>
          <a:ln w="12700" cap="flat" cmpd="sng">
            <a:solidFill>
              <a:srgbClr val="2F4F88"/>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0" name="Google Shape;310;g3387b954be2_2_9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893183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3_Title Slide">
  <p:cSld name="8_Title Slide">
    <p:spTree>
      <p:nvGrpSpPr>
        <p:cNvPr id="1" name="Shape 311"/>
        <p:cNvGrpSpPr/>
        <p:nvPr/>
      </p:nvGrpSpPr>
      <p:grpSpPr>
        <a:xfrm>
          <a:off x="0" y="0"/>
          <a:ext cx="0" cy="0"/>
          <a:chOff x="0" y="0"/>
          <a:chExt cx="0" cy="0"/>
        </a:xfrm>
      </p:grpSpPr>
      <p:grpSp>
        <p:nvGrpSpPr>
          <p:cNvPr id="312" name="Google Shape;312;g3387b954be2_2_107"/>
          <p:cNvGrpSpPr/>
          <p:nvPr/>
        </p:nvGrpSpPr>
        <p:grpSpPr>
          <a:xfrm>
            <a:off x="8698039" y="6005493"/>
            <a:ext cx="3312988" cy="776309"/>
            <a:chOff x="0" y="0"/>
            <a:chExt cx="3312987" cy="776308"/>
          </a:xfrm>
        </p:grpSpPr>
        <p:pic>
          <p:nvPicPr>
            <p:cNvPr id="313" name="Google Shape;313;g3387b954be2_2_107" descr="Picture 8"/>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314" name="Google Shape;314;g3387b954be2_2_107" descr="Picture 9"/>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315" name="Google Shape;315;g3387b954be2_2_107"/>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cxnSp>
        <p:nvCxnSpPr>
          <p:cNvPr id="316" name="Google Shape;316;g3387b954be2_2_107"/>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317" name="Google Shape;317;g3387b954be2_2_107"/>
          <p:cNvSpPr txBox="1">
            <a:spLocks noGrp="1"/>
          </p:cNvSpPr>
          <p:nvPr>
            <p:ph type="body" idx="1"/>
          </p:nvPr>
        </p:nvSpPr>
        <p:spPr>
          <a:xfrm>
            <a:off x="838199" y="2095500"/>
            <a:ext cx="4914902" cy="375672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2F4F88"/>
              </a:buClr>
              <a:buSzPts val="1800"/>
              <a:buChar char="•"/>
              <a:defRPr/>
            </a:lvl1pPr>
            <a:lvl2pPr marL="914400" lvl="1" indent="-342900" algn="l">
              <a:lnSpc>
                <a:spcPct val="90000"/>
              </a:lnSpc>
              <a:spcBef>
                <a:spcPts val="1000"/>
              </a:spcBef>
              <a:spcAft>
                <a:spcPts val="0"/>
              </a:spcAft>
              <a:buClr>
                <a:srgbClr val="2F4F88"/>
              </a:buClr>
              <a:buSzPts val="1800"/>
              <a:buChar char="•"/>
              <a:defRPr/>
            </a:lvl2pPr>
            <a:lvl3pPr marL="1371600" lvl="2" indent="-342900" algn="l">
              <a:lnSpc>
                <a:spcPct val="90000"/>
              </a:lnSpc>
              <a:spcBef>
                <a:spcPts val="1000"/>
              </a:spcBef>
              <a:spcAft>
                <a:spcPts val="0"/>
              </a:spcAft>
              <a:buClr>
                <a:srgbClr val="2F4F88"/>
              </a:buClr>
              <a:buSzPts val="1800"/>
              <a:buChar char="•"/>
              <a:defRPr/>
            </a:lvl3pPr>
            <a:lvl4pPr marL="1828800" lvl="3" indent="-342900" algn="l">
              <a:lnSpc>
                <a:spcPct val="90000"/>
              </a:lnSpc>
              <a:spcBef>
                <a:spcPts val="1000"/>
              </a:spcBef>
              <a:spcAft>
                <a:spcPts val="0"/>
              </a:spcAft>
              <a:buClr>
                <a:srgbClr val="2F4F88"/>
              </a:buClr>
              <a:buSzPts val="1800"/>
              <a:buChar char="•"/>
              <a:defRPr/>
            </a:lvl4pPr>
            <a:lvl5pPr marL="2286000" lvl="4" indent="-342900" algn="l">
              <a:lnSpc>
                <a:spcPct val="90000"/>
              </a:lnSpc>
              <a:spcBef>
                <a:spcPts val="1000"/>
              </a:spcBef>
              <a:spcAft>
                <a:spcPts val="0"/>
              </a:spcAft>
              <a:buClr>
                <a:srgbClr val="2F4F88"/>
              </a:buClr>
              <a:buSzPts val="1800"/>
              <a:buChar char="•"/>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318" name="Google Shape;318;g3387b954be2_2_107"/>
          <p:cNvSpPr txBox="1">
            <a:spLocks noGrp="1"/>
          </p:cNvSpPr>
          <p:nvPr>
            <p:ph type="body" idx="2"/>
          </p:nvPr>
        </p:nvSpPr>
        <p:spPr>
          <a:xfrm>
            <a:off x="838200" y="293242"/>
            <a:ext cx="10515600" cy="1152526"/>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2F4F88"/>
              </a:buClr>
              <a:buSzPts val="6000"/>
              <a:buFont typeface="Verdana"/>
              <a:buNone/>
              <a:defRPr sz="6000" b="1"/>
            </a:lvl1pPr>
            <a:lvl2pPr marL="914400" lvl="1" indent="-342900" algn="l">
              <a:lnSpc>
                <a:spcPct val="90000"/>
              </a:lnSpc>
              <a:spcBef>
                <a:spcPts val="1000"/>
              </a:spcBef>
              <a:spcAft>
                <a:spcPts val="0"/>
              </a:spcAft>
              <a:buClr>
                <a:srgbClr val="2F4F88"/>
              </a:buClr>
              <a:buSzPts val="1800"/>
              <a:buChar char="•"/>
              <a:defRPr/>
            </a:lvl2pPr>
            <a:lvl3pPr marL="1371600" lvl="2" indent="-342900" algn="l">
              <a:lnSpc>
                <a:spcPct val="90000"/>
              </a:lnSpc>
              <a:spcBef>
                <a:spcPts val="1000"/>
              </a:spcBef>
              <a:spcAft>
                <a:spcPts val="0"/>
              </a:spcAft>
              <a:buClr>
                <a:srgbClr val="2F4F88"/>
              </a:buClr>
              <a:buSzPts val="1800"/>
              <a:buChar char="•"/>
              <a:defRPr/>
            </a:lvl3pPr>
            <a:lvl4pPr marL="1828800" lvl="3" indent="-342900" algn="l">
              <a:lnSpc>
                <a:spcPct val="90000"/>
              </a:lnSpc>
              <a:spcBef>
                <a:spcPts val="1000"/>
              </a:spcBef>
              <a:spcAft>
                <a:spcPts val="0"/>
              </a:spcAft>
              <a:buClr>
                <a:srgbClr val="2F4F88"/>
              </a:buClr>
              <a:buSzPts val="1800"/>
              <a:buChar char="•"/>
              <a:defRPr/>
            </a:lvl4pPr>
            <a:lvl5pPr marL="2286000" lvl="4" indent="-342900" algn="l">
              <a:lnSpc>
                <a:spcPct val="90000"/>
              </a:lnSpc>
              <a:spcBef>
                <a:spcPts val="1000"/>
              </a:spcBef>
              <a:spcAft>
                <a:spcPts val="0"/>
              </a:spcAft>
              <a:buClr>
                <a:srgbClr val="2F4F88"/>
              </a:buClr>
              <a:buSzPts val="1800"/>
              <a:buChar char="•"/>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319" name="Google Shape;319;g3387b954be2_2_10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830845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4_Title Slide">
  <p:cSld name="8_Title Slide">
    <p:spTree>
      <p:nvGrpSpPr>
        <p:cNvPr id="1" name="Shape 320"/>
        <p:cNvGrpSpPr/>
        <p:nvPr/>
      </p:nvGrpSpPr>
      <p:grpSpPr>
        <a:xfrm>
          <a:off x="0" y="0"/>
          <a:ext cx="0" cy="0"/>
          <a:chOff x="0" y="0"/>
          <a:chExt cx="0" cy="0"/>
        </a:xfrm>
      </p:grpSpPr>
      <p:grpSp>
        <p:nvGrpSpPr>
          <p:cNvPr id="321" name="Google Shape;321;g3387b954be2_2_116"/>
          <p:cNvGrpSpPr/>
          <p:nvPr/>
        </p:nvGrpSpPr>
        <p:grpSpPr>
          <a:xfrm>
            <a:off x="8698039" y="6005493"/>
            <a:ext cx="3312988" cy="776309"/>
            <a:chOff x="0" y="0"/>
            <a:chExt cx="3312987" cy="776308"/>
          </a:xfrm>
        </p:grpSpPr>
        <p:pic>
          <p:nvPicPr>
            <p:cNvPr id="322" name="Google Shape;322;g3387b954be2_2_116" descr="Picture 8"/>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323" name="Google Shape;323;g3387b954be2_2_116" descr="Picture 9"/>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324" name="Google Shape;324;g3387b954be2_2_116"/>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cxnSp>
        <p:nvCxnSpPr>
          <p:cNvPr id="325" name="Google Shape;325;g3387b954be2_2_116"/>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326" name="Google Shape;326;g3387b954be2_2_116"/>
          <p:cNvSpPr txBox="1">
            <a:spLocks noGrp="1"/>
          </p:cNvSpPr>
          <p:nvPr>
            <p:ph type="body" idx="1"/>
          </p:nvPr>
        </p:nvSpPr>
        <p:spPr>
          <a:xfrm>
            <a:off x="838199" y="2095500"/>
            <a:ext cx="4914902" cy="375672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2F4F88"/>
              </a:buClr>
              <a:buSzPts val="1800"/>
              <a:buChar char="•"/>
              <a:defRPr/>
            </a:lvl1pPr>
            <a:lvl2pPr marL="914400" lvl="1" indent="-342900" algn="l">
              <a:lnSpc>
                <a:spcPct val="90000"/>
              </a:lnSpc>
              <a:spcBef>
                <a:spcPts val="1000"/>
              </a:spcBef>
              <a:spcAft>
                <a:spcPts val="0"/>
              </a:spcAft>
              <a:buClr>
                <a:srgbClr val="2F4F88"/>
              </a:buClr>
              <a:buSzPts val="1800"/>
              <a:buChar char="•"/>
              <a:defRPr/>
            </a:lvl2pPr>
            <a:lvl3pPr marL="1371600" lvl="2" indent="-342900" algn="l">
              <a:lnSpc>
                <a:spcPct val="90000"/>
              </a:lnSpc>
              <a:spcBef>
                <a:spcPts val="1000"/>
              </a:spcBef>
              <a:spcAft>
                <a:spcPts val="0"/>
              </a:spcAft>
              <a:buClr>
                <a:srgbClr val="2F4F88"/>
              </a:buClr>
              <a:buSzPts val="1800"/>
              <a:buChar char="•"/>
              <a:defRPr/>
            </a:lvl3pPr>
            <a:lvl4pPr marL="1828800" lvl="3" indent="-342900" algn="l">
              <a:lnSpc>
                <a:spcPct val="90000"/>
              </a:lnSpc>
              <a:spcBef>
                <a:spcPts val="1000"/>
              </a:spcBef>
              <a:spcAft>
                <a:spcPts val="0"/>
              </a:spcAft>
              <a:buClr>
                <a:srgbClr val="2F4F88"/>
              </a:buClr>
              <a:buSzPts val="1800"/>
              <a:buChar char="•"/>
              <a:defRPr/>
            </a:lvl4pPr>
            <a:lvl5pPr marL="2286000" lvl="4" indent="-342900" algn="l">
              <a:lnSpc>
                <a:spcPct val="90000"/>
              </a:lnSpc>
              <a:spcBef>
                <a:spcPts val="1000"/>
              </a:spcBef>
              <a:spcAft>
                <a:spcPts val="0"/>
              </a:spcAft>
              <a:buClr>
                <a:srgbClr val="2F4F88"/>
              </a:buClr>
              <a:buSzPts val="1800"/>
              <a:buChar char="•"/>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327" name="Google Shape;327;g3387b954be2_2_116"/>
          <p:cNvSpPr txBox="1">
            <a:spLocks noGrp="1"/>
          </p:cNvSpPr>
          <p:nvPr>
            <p:ph type="body" idx="2"/>
          </p:nvPr>
        </p:nvSpPr>
        <p:spPr>
          <a:xfrm>
            <a:off x="838199" y="348358"/>
            <a:ext cx="10515601" cy="1152526"/>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2F4F88"/>
              </a:buClr>
              <a:buSzPts val="6000"/>
              <a:buFont typeface="Verdana"/>
              <a:buNone/>
              <a:defRPr sz="6000" b="1"/>
            </a:lvl1pPr>
            <a:lvl2pPr marL="914400" lvl="1" indent="-342900" algn="l">
              <a:lnSpc>
                <a:spcPct val="90000"/>
              </a:lnSpc>
              <a:spcBef>
                <a:spcPts val="1000"/>
              </a:spcBef>
              <a:spcAft>
                <a:spcPts val="0"/>
              </a:spcAft>
              <a:buClr>
                <a:srgbClr val="2F4F88"/>
              </a:buClr>
              <a:buSzPts val="1800"/>
              <a:buChar char="•"/>
              <a:defRPr/>
            </a:lvl2pPr>
            <a:lvl3pPr marL="1371600" lvl="2" indent="-342900" algn="l">
              <a:lnSpc>
                <a:spcPct val="90000"/>
              </a:lnSpc>
              <a:spcBef>
                <a:spcPts val="1000"/>
              </a:spcBef>
              <a:spcAft>
                <a:spcPts val="0"/>
              </a:spcAft>
              <a:buClr>
                <a:srgbClr val="2F4F88"/>
              </a:buClr>
              <a:buSzPts val="1800"/>
              <a:buChar char="•"/>
              <a:defRPr/>
            </a:lvl3pPr>
            <a:lvl4pPr marL="1828800" lvl="3" indent="-342900" algn="l">
              <a:lnSpc>
                <a:spcPct val="90000"/>
              </a:lnSpc>
              <a:spcBef>
                <a:spcPts val="1000"/>
              </a:spcBef>
              <a:spcAft>
                <a:spcPts val="0"/>
              </a:spcAft>
              <a:buClr>
                <a:srgbClr val="2F4F88"/>
              </a:buClr>
              <a:buSzPts val="1800"/>
              <a:buChar char="•"/>
              <a:defRPr/>
            </a:lvl4pPr>
            <a:lvl5pPr marL="2286000" lvl="4" indent="-342900" algn="l">
              <a:lnSpc>
                <a:spcPct val="90000"/>
              </a:lnSpc>
              <a:spcBef>
                <a:spcPts val="1000"/>
              </a:spcBef>
              <a:spcAft>
                <a:spcPts val="0"/>
              </a:spcAft>
              <a:buClr>
                <a:srgbClr val="2F4F88"/>
              </a:buClr>
              <a:buSzPts val="1800"/>
              <a:buChar char="•"/>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328" name="Google Shape;328;g3387b954be2_2_11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549903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329"/>
        <p:cNvGrpSpPr/>
        <p:nvPr/>
      </p:nvGrpSpPr>
      <p:grpSpPr>
        <a:xfrm>
          <a:off x="0" y="0"/>
          <a:ext cx="0" cy="0"/>
          <a:chOff x="0" y="0"/>
          <a:chExt cx="0" cy="0"/>
        </a:xfrm>
      </p:grpSpPr>
      <p:grpSp>
        <p:nvGrpSpPr>
          <p:cNvPr id="330" name="Google Shape;330;g3387b954be2_2_125"/>
          <p:cNvGrpSpPr/>
          <p:nvPr/>
        </p:nvGrpSpPr>
        <p:grpSpPr>
          <a:xfrm>
            <a:off x="8698039" y="6005493"/>
            <a:ext cx="3312988" cy="776309"/>
            <a:chOff x="0" y="0"/>
            <a:chExt cx="3312987" cy="776308"/>
          </a:xfrm>
        </p:grpSpPr>
        <p:pic>
          <p:nvPicPr>
            <p:cNvPr id="331" name="Google Shape;331;g3387b954be2_2_125" descr="Picture 8"/>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332" name="Google Shape;332;g3387b954be2_2_125" descr="Picture 9"/>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333" name="Google Shape;333;g3387b954be2_2_125"/>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cxnSp>
        <p:nvCxnSpPr>
          <p:cNvPr id="334" name="Google Shape;334;g3387b954be2_2_125"/>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335" name="Google Shape;335;g3387b954be2_2_125"/>
          <p:cNvSpPr txBox="1">
            <a:spLocks noGrp="1"/>
          </p:cNvSpPr>
          <p:nvPr>
            <p:ph type="body" idx="1"/>
          </p:nvPr>
        </p:nvSpPr>
        <p:spPr>
          <a:xfrm>
            <a:off x="838200" y="419100"/>
            <a:ext cx="5024216" cy="5757863"/>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2F4F88"/>
              </a:buClr>
              <a:buSzPts val="1800"/>
              <a:buChar char="•"/>
              <a:defRPr/>
            </a:lvl1pPr>
            <a:lvl2pPr marL="914400" lvl="1" indent="-342900" algn="l">
              <a:lnSpc>
                <a:spcPct val="90000"/>
              </a:lnSpc>
              <a:spcBef>
                <a:spcPts val="1000"/>
              </a:spcBef>
              <a:spcAft>
                <a:spcPts val="0"/>
              </a:spcAft>
              <a:buClr>
                <a:srgbClr val="2F4F88"/>
              </a:buClr>
              <a:buSzPts val="1800"/>
              <a:buChar char="•"/>
              <a:defRPr/>
            </a:lvl2pPr>
            <a:lvl3pPr marL="1371600" lvl="2" indent="-342900" algn="l">
              <a:lnSpc>
                <a:spcPct val="90000"/>
              </a:lnSpc>
              <a:spcBef>
                <a:spcPts val="1000"/>
              </a:spcBef>
              <a:spcAft>
                <a:spcPts val="0"/>
              </a:spcAft>
              <a:buClr>
                <a:srgbClr val="2F4F88"/>
              </a:buClr>
              <a:buSzPts val="1800"/>
              <a:buChar char="•"/>
              <a:defRPr/>
            </a:lvl3pPr>
            <a:lvl4pPr marL="1828800" lvl="3" indent="-342900" algn="l">
              <a:lnSpc>
                <a:spcPct val="90000"/>
              </a:lnSpc>
              <a:spcBef>
                <a:spcPts val="1000"/>
              </a:spcBef>
              <a:spcAft>
                <a:spcPts val="0"/>
              </a:spcAft>
              <a:buClr>
                <a:srgbClr val="2F4F88"/>
              </a:buClr>
              <a:buSzPts val="1800"/>
              <a:buChar char="•"/>
              <a:defRPr/>
            </a:lvl4pPr>
            <a:lvl5pPr marL="2286000" lvl="4" indent="-342900" algn="l">
              <a:lnSpc>
                <a:spcPct val="90000"/>
              </a:lnSpc>
              <a:spcBef>
                <a:spcPts val="1000"/>
              </a:spcBef>
              <a:spcAft>
                <a:spcPts val="0"/>
              </a:spcAft>
              <a:buClr>
                <a:srgbClr val="2F4F88"/>
              </a:buClr>
              <a:buSzPts val="1800"/>
              <a:buChar char="•"/>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336" name="Google Shape;336;g3387b954be2_2_12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110154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spTree>
      <p:nvGrpSpPr>
        <p:cNvPr id="1" name="Shape 337"/>
        <p:cNvGrpSpPr/>
        <p:nvPr/>
      </p:nvGrpSpPr>
      <p:grpSpPr>
        <a:xfrm>
          <a:off x="0" y="0"/>
          <a:ext cx="0" cy="0"/>
          <a:chOff x="0" y="0"/>
          <a:chExt cx="0" cy="0"/>
        </a:xfrm>
      </p:grpSpPr>
      <p:grpSp>
        <p:nvGrpSpPr>
          <p:cNvPr id="338" name="Google Shape;338;g3387b954be2_2_133"/>
          <p:cNvGrpSpPr/>
          <p:nvPr/>
        </p:nvGrpSpPr>
        <p:grpSpPr>
          <a:xfrm>
            <a:off x="8698039" y="6005493"/>
            <a:ext cx="3312988" cy="776309"/>
            <a:chOff x="0" y="0"/>
            <a:chExt cx="3312987" cy="776308"/>
          </a:xfrm>
        </p:grpSpPr>
        <p:pic>
          <p:nvPicPr>
            <p:cNvPr id="339" name="Google Shape;339;g3387b954be2_2_133" descr="Picture 8"/>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340" name="Google Shape;340;g3387b954be2_2_133" descr="Picture 9"/>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341" name="Google Shape;341;g3387b954be2_2_133"/>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cxnSp>
        <p:nvCxnSpPr>
          <p:cNvPr id="342" name="Google Shape;342;g3387b954be2_2_133"/>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343" name="Google Shape;343;g3387b954be2_2_133"/>
          <p:cNvSpPr txBox="1">
            <a:spLocks noGrp="1"/>
          </p:cNvSpPr>
          <p:nvPr>
            <p:ph type="body" idx="1"/>
          </p:nvPr>
        </p:nvSpPr>
        <p:spPr>
          <a:xfrm>
            <a:off x="927100" y="419101"/>
            <a:ext cx="3594100" cy="2667001"/>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2F4F88"/>
              </a:buClr>
              <a:buSzPts val="1800"/>
              <a:buNone/>
              <a:defRPr/>
            </a:lvl1pPr>
            <a:lvl2pPr marL="914400" lvl="1" indent="-342900" algn="l">
              <a:lnSpc>
                <a:spcPct val="90000"/>
              </a:lnSpc>
              <a:spcBef>
                <a:spcPts val="1000"/>
              </a:spcBef>
              <a:spcAft>
                <a:spcPts val="0"/>
              </a:spcAft>
              <a:buClr>
                <a:srgbClr val="2F4F88"/>
              </a:buClr>
              <a:buSzPts val="1800"/>
              <a:buChar char="•"/>
              <a:defRPr/>
            </a:lvl2pPr>
            <a:lvl3pPr marL="1371600" lvl="2" indent="-342900" algn="l">
              <a:lnSpc>
                <a:spcPct val="90000"/>
              </a:lnSpc>
              <a:spcBef>
                <a:spcPts val="1000"/>
              </a:spcBef>
              <a:spcAft>
                <a:spcPts val="0"/>
              </a:spcAft>
              <a:buClr>
                <a:srgbClr val="2F4F88"/>
              </a:buClr>
              <a:buSzPts val="1800"/>
              <a:buChar char="•"/>
              <a:defRPr/>
            </a:lvl3pPr>
            <a:lvl4pPr marL="1828800" lvl="3" indent="-342900" algn="l">
              <a:lnSpc>
                <a:spcPct val="90000"/>
              </a:lnSpc>
              <a:spcBef>
                <a:spcPts val="1000"/>
              </a:spcBef>
              <a:spcAft>
                <a:spcPts val="0"/>
              </a:spcAft>
              <a:buClr>
                <a:srgbClr val="2F4F88"/>
              </a:buClr>
              <a:buSzPts val="1800"/>
              <a:buChar char="•"/>
              <a:defRPr/>
            </a:lvl4pPr>
            <a:lvl5pPr marL="2286000" lvl="4" indent="-342900" algn="l">
              <a:lnSpc>
                <a:spcPct val="90000"/>
              </a:lnSpc>
              <a:spcBef>
                <a:spcPts val="1000"/>
              </a:spcBef>
              <a:spcAft>
                <a:spcPts val="0"/>
              </a:spcAft>
              <a:buClr>
                <a:srgbClr val="2F4F88"/>
              </a:buClr>
              <a:buSzPts val="1800"/>
              <a:buChar char="•"/>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344" name="Google Shape;344;g3387b954be2_2_13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05826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10/23/2025</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2_Title and Content">
  <p:cSld name="2_Title and Content">
    <p:spTree>
      <p:nvGrpSpPr>
        <p:cNvPr id="1" name="Shape 345"/>
        <p:cNvGrpSpPr/>
        <p:nvPr/>
      </p:nvGrpSpPr>
      <p:grpSpPr>
        <a:xfrm>
          <a:off x="0" y="0"/>
          <a:ext cx="0" cy="0"/>
          <a:chOff x="0" y="0"/>
          <a:chExt cx="0" cy="0"/>
        </a:xfrm>
      </p:grpSpPr>
      <p:grpSp>
        <p:nvGrpSpPr>
          <p:cNvPr id="346" name="Google Shape;346;g3387b954be2_2_141"/>
          <p:cNvGrpSpPr/>
          <p:nvPr/>
        </p:nvGrpSpPr>
        <p:grpSpPr>
          <a:xfrm>
            <a:off x="8698039" y="6005493"/>
            <a:ext cx="3312988" cy="776309"/>
            <a:chOff x="0" y="0"/>
            <a:chExt cx="3312987" cy="776308"/>
          </a:xfrm>
        </p:grpSpPr>
        <p:pic>
          <p:nvPicPr>
            <p:cNvPr id="347" name="Google Shape;347;g3387b954be2_2_141" descr="Picture 8"/>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348" name="Google Shape;348;g3387b954be2_2_141" descr="Picture 9"/>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349" name="Google Shape;349;g3387b954be2_2_141"/>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cxnSp>
        <p:nvCxnSpPr>
          <p:cNvPr id="350" name="Google Shape;350;g3387b954be2_2_141"/>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351" name="Google Shape;351;g3387b954be2_2_141"/>
          <p:cNvSpPr txBox="1">
            <a:spLocks noGrp="1"/>
          </p:cNvSpPr>
          <p:nvPr>
            <p:ph type="body" idx="1"/>
          </p:nvPr>
        </p:nvSpPr>
        <p:spPr>
          <a:xfrm>
            <a:off x="927100" y="419100"/>
            <a:ext cx="10426700" cy="5757863"/>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2F4F88"/>
              </a:buClr>
              <a:buSzPts val="1800"/>
              <a:buChar char="•"/>
              <a:defRPr/>
            </a:lvl1pPr>
            <a:lvl2pPr marL="914400" lvl="1" indent="-342900" algn="l">
              <a:lnSpc>
                <a:spcPct val="90000"/>
              </a:lnSpc>
              <a:spcBef>
                <a:spcPts val="1000"/>
              </a:spcBef>
              <a:spcAft>
                <a:spcPts val="0"/>
              </a:spcAft>
              <a:buClr>
                <a:srgbClr val="2F4F88"/>
              </a:buClr>
              <a:buSzPts val="1800"/>
              <a:buChar char="•"/>
              <a:defRPr/>
            </a:lvl2pPr>
            <a:lvl3pPr marL="1371600" lvl="2" indent="-342900" algn="l">
              <a:lnSpc>
                <a:spcPct val="90000"/>
              </a:lnSpc>
              <a:spcBef>
                <a:spcPts val="1000"/>
              </a:spcBef>
              <a:spcAft>
                <a:spcPts val="0"/>
              </a:spcAft>
              <a:buClr>
                <a:srgbClr val="2F4F88"/>
              </a:buClr>
              <a:buSzPts val="1800"/>
              <a:buChar char="•"/>
              <a:defRPr/>
            </a:lvl3pPr>
            <a:lvl4pPr marL="1828800" lvl="3" indent="-342900" algn="l">
              <a:lnSpc>
                <a:spcPct val="90000"/>
              </a:lnSpc>
              <a:spcBef>
                <a:spcPts val="1000"/>
              </a:spcBef>
              <a:spcAft>
                <a:spcPts val="0"/>
              </a:spcAft>
              <a:buClr>
                <a:srgbClr val="2F4F88"/>
              </a:buClr>
              <a:buSzPts val="1800"/>
              <a:buChar char="•"/>
              <a:defRPr/>
            </a:lvl4pPr>
            <a:lvl5pPr marL="2286000" lvl="4" indent="-342900" algn="l">
              <a:lnSpc>
                <a:spcPct val="90000"/>
              </a:lnSpc>
              <a:spcBef>
                <a:spcPts val="1000"/>
              </a:spcBef>
              <a:spcAft>
                <a:spcPts val="0"/>
              </a:spcAft>
              <a:buClr>
                <a:srgbClr val="2F4F88"/>
              </a:buClr>
              <a:buSzPts val="1800"/>
              <a:buChar char="•"/>
              <a:defRPr/>
            </a:lvl5pPr>
            <a:lvl6pPr marL="2743200" lvl="5" indent="-342900" algn="l">
              <a:lnSpc>
                <a:spcPct val="90000"/>
              </a:lnSpc>
              <a:spcBef>
                <a:spcPts val="1000"/>
              </a:spcBef>
              <a:spcAft>
                <a:spcPts val="0"/>
              </a:spcAft>
              <a:buClr>
                <a:srgbClr val="2F4F88"/>
              </a:buClr>
              <a:buSzPts val="1800"/>
              <a:buChar char="•"/>
              <a:defRPr/>
            </a:lvl6pPr>
            <a:lvl7pPr marL="3200400" lvl="6" indent="-342900" algn="l">
              <a:lnSpc>
                <a:spcPct val="90000"/>
              </a:lnSpc>
              <a:spcBef>
                <a:spcPts val="1000"/>
              </a:spcBef>
              <a:spcAft>
                <a:spcPts val="0"/>
              </a:spcAft>
              <a:buClr>
                <a:srgbClr val="2F4F88"/>
              </a:buClr>
              <a:buSzPts val="1800"/>
              <a:buChar char="•"/>
              <a:defRPr/>
            </a:lvl7pPr>
            <a:lvl8pPr marL="3657600" lvl="7" indent="-342900" algn="l">
              <a:lnSpc>
                <a:spcPct val="90000"/>
              </a:lnSpc>
              <a:spcBef>
                <a:spcPts val="1000"/>
              </a:spcBef>
              <a:spcAft>
                <a:spcPts val="0"/>
              </a:spcAft>
              <a:buClr>
                <a:srgbClr val="2F4F88"/>
              </a:buClr>
              <a:buSzPts val="1800"/>
              <a:buChar char="•"/>
              <a:defRPr/>
            </a:lvl8pPr>
            <a:lvl9pPr marL="4114800" lvl="8" indent="-342900" algn="l">
              <a:lnSpc>
                <a:spcPct val="90000"/>
              </a:lnSpc>
              <a:spcBef>
                <a:spcPts val="1000"/>
              </a:spcBef>
              <a:spcAft>
                <a:spcPts val="0"/>
              </a:spcAft>
              <a:buClr>
                <a:srgbClr val="2F4F88"/>
              </a:buClr>
              <a:buSzPts val="1800"/>
              <a:buChar char="•"/>
              <a:defRPr/>
            </a:lvl9pPr>
          </a:lstStyle>
          <a:p>
            <a:endParaRPr/>
          </a:p>
        </p:txBody>
      </p:sp>
      <p:sp>
        <p:nvSpPr>
          <p:cNvPr id="352" name="Google Shape;352;g3387b954be2_2_14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335263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353"/>
        <p:cNvGrpSpPr/>
        <p:nvPr/>
      </p:nvGrpSpPr>
      <p:grpSpPr>
        <a:xfrm>
          <a:off x="0" y="0"/>
          <a:ext cx="0" cy="0"/>
          <a:chOff x="0" y="0"/>
          <a:chExt cx="0" cy="0"/>
        </a:xfrm>
      </p:grpSpPr>
      <p:grpSp>
        <p:nvGrpSpPr>
          <p:cNvPr id="354" name="Google Shape;354;g3387b954be2_2_149"/>
          <p:cNvGrpSpPr/>
          <p:nvPr/>
        </p:nvGrpSpPr>
        <p:grpSpPr>
          <a:xfrm>
            <a:off x="8698039" y="6005493"/>
            <a:ext cx="3312988" cy="776309"/>
            <a:chOff x="0" y="0"/>
            <a:chExt cx="3312987" cy="776308"/>
          </a:xfrm>
        </p:grpSpPr>
        <p:pic>
          <p:nvPicPr>
            <p:cNvPr id="355" name="Google Shape;355;g3387b954be2_2_149" descr="Picture 8"/>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356" name="Google Shape;356;g3387b954be2_2_149" descr="Picture 9"/>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357" name="Google Shape;357;g3387b954be2_2_149"/>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cxnSp>
        <p:nvCxnSpPr>
          <p:cNvPr id="358" name="Google Shape;358;g3387b954be2_2_149"/>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359" name="Google Shape;359;g3387b954be2_2_14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809623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8_Title Slide">
  <p:cSld name="8_Title Slide">
    <p:spTree>
      <p:nvGrpSpPr>
        <p:cNvPr id="1" name="Shape 360"/>
        <p:cNvGrpSpPr/>
        <p:nvPr/>
      </p:nvGrpSpPr>
      <p:grpSpPr>
        <a:xfrm>
          <a:off x="0" y="0"/>
          <a:ext cx="0" cy="0"/>
          <a:chOff x="0" y="0"/>
          <a:chExt cx="0" cy="0"/>
        </a:xfrm>
      </p:grpSpPr>
      <p:grpSp>
        <p:nvGrpSpPr>
          <p:cNvPr id="361" name="Google Shape;361;g3387b954be2_2_156"/>
          <p:cNvGrpSpPr/>
          <p:nvPr/>
        </p:nvGrpSpPr>
        <p:grpSpPr>
          <a:xfrm>
            <a:off x="8698039" y="6005493"/>
            <a:ext cx="3312988" cy="776309"/>
            <a:chOff x="0" y="0"/>
            <a:chExt cx="3312987" cy="776308"/>
          </a:xfrm>
        </p:grpSpPr>
        <p:pic>
          <p:nvPicPr>
            <p:cNvPr id="362" name="Google Shape;362;g3387b954be2_2_156" descr="Picture 8"/>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363" name="Google Shape;363;g3387b954be2_2_156" descr="Picture 9"/>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364" name="Google Shape;364;g3387b954be2_2_156"/>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cxnSp>
        <p:nvCxnSpPr>
          <p:cNvPr id="365" name="Google Shape;365;g3387b954be2_2_156"/>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366" name="Google Shape;366;g3387b954be2_2_156"/>
          <p:cNvSpPr txBox="1"/>
          <p:nvPr/>
        </p:nvSpPr>
        <p:spPr>
          <a:xfrm>
            <a:off x="1569719" y="3828515"/>
            <a:ext cx="9052561" cy="526416"/>
          </a:xfrm>
          <a:prstGeom prst="rect">
            <a:avLst/>
          </a:prstGeom>
          <a:noFill/>
          <a:ln>
            <a:noFill/>
          </a:ln>
        </p:spPr>
        <p:txBody>
          <a:bodyPr spcFirstLastPara="1" wrap="square" lIns="45700" tIns="45700" rIns="45700" bIns="45700" anchor="b" anchorCtr="0">
            <a:normAutofit/>
          </a:bodyPr>
          <a:lstStyle/>
          <a:p>
            <a:pPr marL="0" marR="0" lvl="0" indent="0" algn="ctr" rtl="0">
              <a:lnSpc>
                <a:spcPct val="90000"/>
              </a:lnSpc>
              <a:spcBef>
                <a:spcPts val="0"/>
              </a:spcBef>
              <a:spcAft>
                <a:spcPts val="0"/>
              </a:spcAft>
              <a:buClr>
                <a:srgbClr val="FFFFFF"/>
              </a:buClr>
              <a:buSzPts val="2800"/>
              <a:buFont typeface="Verdana"/>
              <a:buNone/>
            </a:pPr>
            <a:r>
              <a:rPr lang="en-US" sz="2800" b="0" i="0" u="none" strike="noStrike" cap="none">
                <a:solidFill>
                  <a:srgbClr val="FFFFFF"/>
                </a:solidFill>
                <a:latin typeface="Verdana"/>
                <a:ea typeface="Verdana"/>
                <a:cs typeface="Verdana"/>
                <a:sym typeface="Verdana"/>
              </a:rPr>
              <a:t>Author</a:t>
            </a:r>
            <a:endParaRPr sz="1400" b="0" i="0" u="none" strike="noStrike" cap="none">
              <a:solidFill>
                <a:srgbClr val="000000"/>
              </a:solidFill>
              <a:latin typeface="Arial"/>
              <a:ea typeface="Arial"/>
              <a:cs typeface="Arial"/>
              <a:sym typeface="Arial"/>
            </a:endParaRPr>
          </a:p>
        </p:txBody>
      </p:sp>
      <p:pic>
        <p:nvPicPr>
          <p:cNvPr id="367" name="Google Shape;367;g3387b954be2_2_156" descr="Picture 5"/>
          <p:cNvPicPr preferRelativeResize="0"/>
          <p:nvPr/>
        </p:nvPicPr>
        <p:blipFill rotWithShape="1">
          <a:blip r:embed="rId4">
            <a:alphaModFix/>
          </a:blip>
          <a:srcRect/>
          <a:stretch/>
        </p:blipFill>
        <p:spPr>
          <a:xfrm>
            <a:off x="7796689" y="955859"/>
            <a:ext cx="4258342" cy="4258342"/>
          </a:xfrm>
          <a:prstGeom prst="rect">
            <a:avLst/>
          </a:prstGeom>
          <a:noFill/>
          <a:ln>
            <a:noFill/>
          </a:ln>
        </p:spPr>
      </p:pic>
      <p:sp>
        <p:nvSpPr>
          <p:cNvPr id="368" name="Google Shape;368;g3387b954be2_2_156"/>
          <p:cNvSpPr txBox="1">
            <a:spLocks noGrp="1"/>
          </p:cNvSpPr>
          <p:nvPr>
            <p:ph type="title"/>
          </p:nvPr>
        </p:nvSpPr>
        <p:spPr>
          <a:xfrm>
            <a:off x="1524000" y="2803021"/>
            <a:ext cx="9144000" cy="922945"/>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2F4F88"/>
              </a:buClr>
              <a:buSzPts val="1800"/>
              <a:buNone/>
              <a:defRPr/>
            </a:lvl1pPr>
            <a:lvl2pPr lvl="1" algn="l">
              <a:lnSpc>
                <a:spcPct val="90000"/>
              </a:lnSpc>
              <a:spcBef>
                <a:spcPts val="0"/>
              </a:spcBef>
              <a:spcAft>
                <a:spcPts val="0"/>
              </a:spcAft>
              <a:buClr>
                <a:srgbClr val="2F4F88"/>
              </a:buClr>
              <a:buSzPts val="1800"/>
              <a:buNone/>
              <a:defRPr/>
            </a:lvl2pPr>
            <a:lvl3pPr lvl="2" algn="l">
              <a:lnSpc>
                <a:spcPct val="90000"/>
              </a:lnSpc>
              <a:spcBef>
                <a:spcPts val="0"/>
              </a:spcBef>
              <a:spcAft>
                <a:spcPts val="0"/>
              </a:spcAft>
              <a:buClr>
                <a:srgbClr val="2F4F88"/>
              </a:buClr>
              <a:buSzPts val="1800"/>
              <a:buNone/>
              <a:defRPr/>
            </a:lvl3pPr>
            <a:lvl4pPr lvl="3" algn="l">
              <a:lnSpc>
                <a:spcPct val="90000"/>
              </a:lnSpc>
              <a:spcBef>
                <a:spcPts val="0"/>
              </a:spcBef>
              <a:spcAft>
                <a:spcPts val="0"/>
              </a:spcAft>
              <a:buClr>
                <a:srgbClr val="2F4F88"/>
              </a:buClr>
              <a:buSzPts val="1800"/>
              <a:buNone/>
              <a:defRPr/>
            </a:lvl4pPr>
            <a:lvl5pPr lvl="4" algn="l">
              <a:lnSpc>
                <a:spcPct val="90000"/>
              </a:lnSpc>
              <a:spcBef>
                <a:spcPts val="0"/>
              </a:spcBef>
              <a:spcAft>
                <a:spcPts val="0"/>
              </a:spcAft>
              <a:buClr>
                <a:srgbClr val="2F4F88"/>
              </a:buClr>
              <a:buSzPts val="1800"/>
              <a:buNone/>
              <a:defRPr/>
            </a:lvl5pPr>
            <a:lvl6pPr lvl="5" algn="l">
              <a:lnSpc>
                <a:spcPct val="90000"/>
              </a:lnSpc>
              <a:spcBef>
                <a:spcPts val="0"/>
              </a:spcBef>
              <a:spcAft>
                <a:spcPts val="0"/>
              </a:spcAft>
              <a:buClr>
                <a:srgbClr val="2F4F88"/>
              </a:buClr>
              <a:buSzPts val="1800"/>
              <a:buNone/>
              <a:defRPr/>
            </a:lvl6pPr>
            <a:lvl7pPr lvl="6" algn="l">
              <a:lnSpc>
                <a:spcPct val="90000"/>
              </a:lnSpc>
              <a:spcBef>
                <a:spcPts val="0"/>
              </a:spcBef>
              <a:spcAft>
                <a:spcPts val="0"/>
              </a:spcAft>
              <a:buClr>
                <a:srgbClr val="2F4F88"/>
              </a:buClr>
              <a:buSzPts val="1800"/>
              <a:buNone/>
              <a:defRPr/>
            </a:lvl7pPr>
            <a:lvl8pPr lvl="7" algn="l">
              <a:lnSpc>
                <a:spcPct val="90000"/>
              </a:lnSpc>
              <a:spcBef>
                <a:spcPts val="0"/>
              </a:spcBef>
              <a:spcAft>
                <a:spcPts val="0"/>
              </a:spcAft>
              <a:buClr>
                <a:srgbClr val="2F4F88"/>
              </a:buClr>
              <a:buSzPts val="1800"/>
              <a:buNone/>
              <a:defRPr/>
            </a:lvl8pPr>
            <a:lvl9pPr lvl="8" algn="l">
              <a:lnSpc>
                <a:spcPct val="90000"/>
              </a:lnSpc>
              <a:spcBef>
                <a:spcPts val="0"/>
              </a:spcBef>
              <a:spcAft>
                <a:spcPts val="0"/>
              </a:spcAft>
              <a:buClr>
                <a:srgbClr val="2F4F88"/>
              </a:buClr>
              <a:buSzPts val="1800"/>
              <a:buNone/>
              <a:defRPr/>
            </a:lvl9pPr>
          </a:lstStyle>
          <a:p>
            <a:endParaRPr/>
          </a:p>
        </p:txBody>
      </p:sp>
      <p:sp>
        <p:nvSpPr>
          <p:cNvPr id="369" name="Google Shape;369;g3387b954be2_2_15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342574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370"/>
        <p:cNvGrpSpPr/>
        <p:nvPr/>
      </p:nvGrpSpPr>
      <p:grpSpPr>
        <a:xfrm>
          <a:off x="0" y="0"/>
          <a:ext cx="0" cy="0"/>
          <a:chOff x="0" y="0"/>
          <a:chExt cx="0" cy="0"/>
        </a:xfrm>
      </p:grpSpPr>
      <p:sp>
        <p:nvSpPr>
          <p:cNvPr id="371" name="Google Shape;371;g3387b954be2_2_166"/>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2F4F88"/>
              </a:buClr>
              <a:buSzPts val="1800"/>
              <a:buNone/>
              <a:defRPr/>
            </a:lvl1pPr>
            <a:lvl2pPr lvl="1" algn="l">
              <a:lnSpc>
                <a:spcPct val="90000"/>
              </a:lnSpc>
              <a:spcBef>
                <a:spcPts val="0"/>
              </a:spcBef>
              <a:spcAft>
                <a:spcPts val="0"/>
              </a:spcAft>
              <a:buClr>
                <a:srgbClr val="2F4F88"/>
              </a:buClr>
              <a:buSzPts val="1800"/>
              <a:buNone/>
              <a:defRPr/>
            </a:lvl2pPr>
            <a:lvl3pPr lvl="2" algn="l">
              <a:lnSpc>
                <a:spcPct val="90000"/>
              </a:lnSpc>
              <a:spcBef>
                <a:spcPts val="0"/>
              </a:spcBef>
              <a:spcAft>
                <a:spcPts val="0"/>
              </a:spcAft>
              <a:buClr>
                <a:srgbClr val="2F4F88"/>
              </a:buClr>
              <a:buSzPts val="1800"/>
              <a:buNone/>
              <a:defRPr/>
            </a:lvl3pPr>
            <a:lvl4pPr lvl="3" algn="l">
              <a:lnSpc>
                <a:spcPct val="90000"/>
              </a:lnSpc>
              <a:spcBef>
                <a:spcPts val="0"/>
              </a:spcBef>
              <a:spcAft>
                <a:spcPts val="0"/>
              </a:spcAft>
              <a:buClr>
                <a:srgbClr val="2F4F88"/>
              </a:buClr>
              <a:buSzPts val="1800"/>
              <a:buNone/>
              <a:defRPr/>
            </a:lvl4pPr>
            <a:lvl5pPr lvl="4" algn="l">
              <a:lnSpc>
                <a:spcPct val="90000"/>
              </a:lnSpc>
              <a:spcBef>
                <a:spcPts val="0"/>
              </a:spcBef>
              <a:spcAft>
                <a:spcPts val="0"/>
              </a:spcAft>
              <a:buClr>
                <a:srgbClr val="2F4F88"/>
              </a:buClr>
              <a:buSzPts val="1800"/>
              <a:buNone/>
              <a:defRPr/>
            </a:lvl5pPr>
            <a:lvl6pPr lvl="5" algn="l">
              <a:lnSpc>
                <a:spcPct val="90000"/>
              </a:lnSpc>
              <a:spcBef>
                <a:spcPts val="0"/>
              </a:spcBef>
              <a:spcAft>
                <a:spcPts val="0"/>
              </a:spcAft>
              <a:buClr>
                <a:srgbClr val="2F4F88"/>
              </a:buClr>
              <a:buSzPts val="1800"/>
              <a:buNone/>
              <a:defRPr/>
            </a:lvl6pPr>
            <a:lvl7pPr lvl="6" algn="l">
              <a:lnSpc>
                <a:spcPct val="90000"/>
              </a:lnSpc>
              <a:spcBef>
                <a:spcPts val="0"/>
              </a:spcBef>
              <a:spcAft>
                <a:spcPts val="0"/>
              </a:spcAft>
              <a:buClr>
                <a:srgbClr val="2F4F88"/>
              </a:buClr>
              <a:buSzPts val="1800"/>
              <a:buNone/>
              <a:defRPr/>
            </a:lvl7pPr>
            <a:lvl8pPr lvl="7" algn="l">
              <a:lnSpc>
                <a:spcPct val="90000"/>
              </a:lnSpc>
              <a:spcBef>
                <a:spcPts val="0"/>
              </a:spcBef>
              <a:spcAft>
                <a:spcPts val="0"/>
              </a:spcAft>
              <a:buClr>
                <a:srgbClr val="2F4F88"/>
              </a:buClr>
              <a:buSzPts val="1800"/>
              <a:buNone/>
              <a:defRPr/>
            </a:lvl8pPr>
            <a:lvl9pPr lvl="8" algn="l">
              <a:lnSpc>
                <a:spcPct val="90000"/>
              </a:lnSpc>
              <a:spcBef>
                <a:spcPts val="0"/>
              </a:spcBef>
              <a:spcAft>
                <a:spcPts val="0"/>
              </a:spcAft>
              <a:buClr>
                <a:srgbClr val="2F4F88"/>
              </a:buClr>
              <a:buSzPts val="1800"/>
              <a:buNone/>
              <a:defRPr/>
            </a:lvl9pPr>
          </a:lstStyle>
          <a:p>
            <a:endParaRPr/>
          </a:p>
        </p:txBody>
      </p:sp>
      <p:cxnSp>
        <p:nvCxnSpPr>
          <p:cNvPr id="372" name="Google Shape;372;g3387b954be2_2_166"/>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373" name="Google Shape;373;g3387b954be2_2_16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574300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1_Custom Layout">
  <p:cSld name="1_Custom Layout">
    <p:spTree>
      <p:nvGrpSpPr>
        <p:cNvPr id="1" name="Shape 374"/>
        <p:cNvGrpSpPr/>
        <p:nvPr/>
      </p:nvGrpSpPr>
      <p:grpSpPr>
        <a:xfrm>
          <a:off x="0" y="0"/>
          <a:ext cx="0" cy="0"/>
          <a:chOff x="0" y="0"/>
          <a:chExt cx="0" cy="0"/>
        </a:xfrm>
      </p:grpSpPr>
      <p:sp>
        <p:nvSpPr>
          <p:cNvPr id="375" name="Google Shape;375;g3387b954be2_2_170"/>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2F4F88"/>
              </a:buClr>
              <a:buSzPts val="1800"/>
              <a:buNone/>
              <a:defRPr/>
            </a:lvl1pPr>
            <a:lvl2pPr lvl="1" algn="l">
              <a:lnSpc>
                <a:spcPct val="90000"/>
              </a:lnSpc>
              <a:spcBef>
                <a:spcPts val="0"/>
              </a:spcBef>
              <a:spcAft>
                <a:spcPts val="0"/>
              </a:spcAft>
              <a:buClr>
                <a:srgbClr val="2F4F88"/>
              </a:buClr>
              <a:buSzPts val="1800"/>
              <a:buNone/>
              <a:defRPr/>
            </a:lvl2pPr>
            <a:lvl3pPr lvl="2" algn="l">
              <a:lnSpc>
                <a:spcPct val="90000"/>
              </a:lnSpc>
              <a:spcBef>
                <a:spcPts val="0"/>
              </a:spcBef>
              <a:spcAft>
                <a:spcPts val="0"/>
              </a:spcAft>
              <a:buClr>
                <a:srgbClr val="2F4F88"/>
              </a:buClr>
              <a:buSzPts val="1800"/>
              <a:buNone/>
              <a:defRPr/>
            </a:lvl3pPr>
            <a:lvl4pPr lvl="3" algn="l">
              <a:lnSpc>
                <a:spcPct val="90000"/>
              </a:lnSpc>
              <a:spcBef>
                <a:spcPts val="0"/>
              </a:spcBef>
              <a:spcAft>
                <a:spcPts val="0"/>
              </a:spcAft>
              <a:buClr>
                <a:srgbClr val="2F4F88"/>
              </a:buClr>
              <a:buSzPts val="1800"/>
              <a:buNone/>
              <a:defRPr/>
            </a:lvl4pPr>
            <a:lvl5pPr lvl="4" algn="l">
              <a:lnSpc>
                <a:spcPct val="90000"/>
              </a:lnSpc>
              <a:spcBef>
                <a:spcPts val="0"/>
              </a:spcBef>
              <a:spcAft>
                <a:spcPts val="0"/>
              </a:spcAft>
              <a:buClr>
                <a:srgbClr val="2F4F88"/>
              </a:buClr>
              <a:buSzPts val="1800"/>
              <a:buNone/>
              <a:defRPr/>
            </a:lvl5pPr>
            <a:lvl6pPr lvl="5" algn="l">
              <a:lnSpc>
                <a:spcPct val="90000"/>
              </a:lnSpc>
              <a:spcBef>
                <a:spcPts val="0"/>
              </a:spcBef>
              <a:spcAft>
                <a:spcPts val="0"/>
              </a:spcAft>
              <a:buClr>
                <a:srgbClr val="2F4F88"/>
              </a:buClr>
              <a:buSzPts val="1800"/>
              <a:buNone/>
              <a:defRPr/>
            </a:lvl6pPr>
            <a:lvl7pPr lvl="6" algn="l">
              <a:lnSpc>
                <a:spcPct val="90000"/>
              </a:lnSpc>
              <a:spcBef>
                <a:spcPts val="0"/>
              </a:spcBef>
              <a:spcAft>
                <a:spcPts val="0"/>
              </a:spcAft>
              <a:buClr>
                <a:srgbClr val="2F4F88"/>
              </a:buClr>
              <a:buSzPts val="1800"/>
              <a:buNone/>
              <a:defRPr/>
            </a:lvl7pPr>
            <a:lvl8pPr lvl="7" algn="l">
              <a:lnSpc>
                <a:spcPct val="90000"/>
              </a:lnSpc>
              <a:spcBef>
                <a:spcPts val="0"/>
              </a:spcBef>
              <a:spcAft>
                <a:spcPts val="0"/>
              </a:spcAft>
              <a:buClr>
                <a:srgbClr val="2F4F88"/>
              </a:buClr>
              <a:buSzPts val="1800"/>
              <a:buNone/>
              <a:defRPr/>
            </a:lvl8pPr>
            <a:lvl9pPr lvl="8" algn="l">
              <a:lnSpc>
                <a:spcPct val="90000"/>
              </a:lnSpc>
              <a:spcBef>
                <a:spcPts val="0"/>
              </a:spcBef>
              <a:spcAft>
                <a:spcPts val="0"/>
              </a:spcAft>
              <a:buClr>
                <a:srgbClr val="2F4F88"/>
              </a:buClr>
              <a:buSzPts val="1800"/>
              <a:buNone/>
              <a:defRPr/>
            </a:lvl9pPr>
          </a:lstStyle>
          <a:p>
            <a:endParaRPr/>
          </a:p>
        </p:txBody>
      </p:sp>
      <p:sp>
        <p:nvSpPr>
          <p:cNvPr id="376" name="Google Shape;376;g3387b954be2_2_17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27211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Custom Layout">
  <p:cSld name="2_Custom Layout">
    <p:spTree>
      <p:nvGrpSpPr>
        <p:cNvPr id="1" name="Shape 377"/>
        <p:cNvGrpSpPr/>
        <p:nvPr/>
      </p:nvGrpSpPr>
      <p:grpSpPr>
        <a:xfrm>
          <a:off x="0" y="0"/>
          <a:ext cx="0" cy="0"/>
          <a:chOff x="0" y="0"/>
          <a:chExt cx="0" cy="0"/>
        </a:xfrm>
      </p:grpSpPr>
      <p:cxnSp>
        <p:nvCxnSpPr>
          <p:cNvPr id="378" name="Google Shape;378;g3387b954be2_2_173"/>
          <p:cNvCxnSpPr/>
          <p:nvPr/>
        </p:nvCxnSpPr>
        <p:spPr>
          <a:xfrm rot="10800000">
            <a:off x="378796" y="-1"/>
            <a:ext cx="50270" cy="6224720"/>
          </a:xfrm>
          <a:prstGeom prst="straightConnector1">
            <a:avLst/>
          </a:prstGeom>
          <a:noFill/>
          <a:ln w="34925" cap="flat" cmpd="sng">
            <a:solidFill>
              <a:srgbClr val="2F4F88"/>
            </a:solidFill>
            <a:prstDash val="solid"/>
            <a:miter lim="8000"/>
            <a:headEnd type="oval" w="med" len="med"/>
            <a:tailEnd type="none" w="sm" len="sm"/>
          </a:ln>
        </p:spPr>
      </p:cxnSp>
      <p:grpSp>
        <p:nvGrpSpPr>
          <p:cNvPr id="379" name="Google Shape;379;g3387b954be2_2_173"/>
          <p:cNvGrpSpPr/>
          <p:nvPr/>
        </p:nvGrpSpPr>
        <p:grpSpPr>
          <a:xfrm>
            <a:off x="8698039" y="6005493"/>
            <a:ext cx="3312988" cy="776309"/>
            <a:chOff x="0" y="0"/>
            <a:chExt cx="3312987" cy="776308"/>
          </a:xfrm>
        </p:grpSpPr>
        <p:pic>
          <p:nvPicPr>
            <p:cNvPr id="380" name="Google Shape;380;g3387b954be2_2_173" descr="Picture 4"/>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381" name="Google Shape;381;g3387b954be2_2_173" descr="Picture 5"/>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382" name="Google Shape;382;g3387b954be2_2_173"/>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pic>
        <p:nvPicPr>
          <p:cNvPr id="383" name="Google Shape;383;g3387b954be2_2_173" descr="Picture 2"/>
          <p:cNvPicPr preferRelativeResize="0"/>
          <p:nvPr/>
        </p:nvPicPr>
        <p:blipFill rotWithShape="1">
          <a:blip r:embed="rId4">
            <a:alphaModFix/>
          </a:blip>
          <a:srcRect/>
          <a:stretch/>
        </p:blipFill>
        <p:spPr>
          <a:xfrm>
            <a:off x="9208251" y="3083765"/>
            <a:ext cx="2983749" cy="2983750"/>
          </a:xfrm>
          <a:prstGeom prst="rect">
            <a:avLst/>
          </a:prstGeom>
          <a:noFill/>
          <a:ln>
            <a:noFill/>
          </a:ln>
        </p:spPr>
      </p:pic>
      <p:sp>
        <p:nvSpPr>
          <p:cNvPr id="384" name="Google Shape;384;g3387b954be2_2_173"/>
          <p:cNvSpPr txBox="1">
            <a:spLocks noGrp="1"/>
          </p:cNvSpPr>
          <p:nvPr>
            <p:ph type="title"/>
          </p:nvPr>
        </p:nvSpPr>
        <p:spPr>
          <a:xfrm>
            <a:off x="1060390" y="2903226"/>
            <a:ext cx="10515601" cy="1325564"/>
          </a:xfrm>
          <a:prstGeom prst="rect">
            <a:avLst/>
          </a:prstGeom>
          <a:noFill/>
          <a:ln>
            <a:noFill/>
          </a:ln>
        </p:spPr>
        <p:txBody>
          <a:bodyPr spcFirstLastPara="1" wrap="square" lIns="45700" tIns="45700" rIns="45700" bIns="45700" anchor="t" anchorCtr="0">
            <a:normAutofit/>
          </a:bodyPr>
          <a:lstStyle>
            <a:lvl1pPr lvl="0" algn="ctr">
              <a:lnSpc>
                <a:spcPct val="90000"/>
              </a:lnSpc>
              <a:spcBef>
                <a:spcPts val="0"/>
              </a:spcBef>
              <a:spcAft>
                <a:spcPts val="0"/>
              </a:spcAft>
              <a:buClr>
                <a:srgbClr val="2F4F88"/>
              </a:buClr>
              <a:buSzPts val="1800"/>
              <a:buNone/>
              <a:defRPr/>
            </a:lvl1pPr>
            <a:lvl2pPr lvl="1" algn="l">
              <a:lnSpc>
                <a:spcPct val="90000"/>
              </a:lnSpc>
              <a:spcBef>
                <a:spcPts val="0"/>
              </a:spcBef>
              <a:spcAft>
                <a:spcPts val="0"/>
              </a:spcAft>
              <a:buClr>
                <a:srgbClr val="2F4F88"/>
              </a:buClr>
              <a:buSzPts val="1800"/>
              <a:buNone/>
              <a:defRPr/>
            </a:lvl2pPr>
            <a:lvl3pPr lvl="2" algn="l">
              <a:lnSpc>
                <a:spcPct val="90000"/>
              </a:lnSpc>
              <a:spcBef>
                <a:spcPts val="0"/>
              </a:spcBef>
              <a:spcAft>
                <a:spcPts val="0"/>
              </a:spcAft>
              <a:buClr>
                <a:srgbClr val="2F4F88"/>
              </a:buClr>
              <a:buSzPts val="1800"/>
              <a:buNone/>
              <a:defRPr/>
            </a:lvl3pPr>
            <a:lvl4pPr lvl="3" algn="l">
              <a:lnSpc>
                <a:spcPct val="90000"/>
              </a:lnSpc>
              <a:spcBef>
                <a:spcPts val="0"/>
              </a:spcBef>
              <a:spcAft>
                <a:spcPts val="0"/>
              </a:spcAft>
              <a:buClr>
                <a:srgbClr val="2F4F88"/>
              </a:buClr>
              <a:buSzPts val="1800"/>
              <a:buNone/>
              <a:defRPr/>
            </a:lvl4pPr>
            <a:lvl5pPr lvl="4" algn="l">
              <a:lnSpc>
                <a:spcPct val="90000"/>
              </a:lnSpc>
              <a:spcBef>
                <a:spcPts val="0"/>
              </a:spcBef>
              <a:spcAft>
                <a:spcPts val="0"/>
              </a:spcAft>
              <a:buClr>
                <a:srgbClr val="2F4F88"/>
              </a:buClr>
              <a:buSzPts val="1800"/>
              <a:buNone/>
              <a:defRPr/>
            </a:lvl5pPr>
            <a:lvl6pPr lvl="5" algn="l">
              <a:lnSpc>
                <a:spcPct val="90000"/>
              </a:lnSpc>
              <a:spcBef>
                <a:spcPts val="0"/>
              </a:spcBef>
              <a:spcAft>
                <a:spcPts val="0"/>
              </a:spcAft>
              <a:buClr>
                <a:srgbClr val="2F4F88"/>
              </a:buClr>
              <a:buSzPts val="1800"/>
              <a:buNone/>
              <a:defRPr/>
            </a:lvl6pPr>
            <a:lvl7pPr lvl="6" algn="l">
              <a:lnSpc>
                <a:spcPct val="90000"/>
              </a:lnSpc>
              <a:spcBef>
                <a:spcPts val="0"/>
              </a:spcBef>
              <a:spcAft>
                <a:spcPts val="0"/>
              </a:spcAft>
              <a:buClr>
                <a:srgbClr val="2F4F88"/>
              </a:buClr>
              <a:buSzPts val="1800"/>
              <a:buNone/>
              <a:defRPr/>
            </a:lvl7pPr>
            <a:lvl8pPr lvl="7" algn="l">
              <a:lnSpc>
                <a:spcPct val="90000"/>
              </a:lnSpc>
              <a:spcBef>
                <a:spcPts val="0"/>
              </a:spcBef>
              <a:spcAft>
                <a:spcPts val="0"/>
              </a:spcAft>
              <a:buClr>
                <a:srgbClr val="2F4F88"/>
              </a:buClr>
              <a:buSzPts val="1800"/>
              <a:buNone/>
              <a:defRPr/>
            </a:lvl8pPr>
            <a:lvl9pPr lvl="8" algn="l">
              <a:lnSpc>
                <a:spcPct val="90000"/>
              </a:lnSpc>
              <a:spcBef>
                <a:spcPts val="0"/>
              </a:spcBef>
              <a:spcAft>
                <a:spcPts val="0"/>
              </a:spcAft>
              <a:buClr>
                <a:srgbClr val="2F4F88"/>
              </a:buClr>
              <a:buSzPts val="1800"/>
              <a:buNone/>
              <a:defRPr/>
            </a:lvl9pPr>
          </a:lstStyle>
          <a:p>
            <a:endParaRPr/>
          </a:p>
        </p:txBody>
      </p:sp>
      <p:sp>
        <p:nvSpPr>
          <p:cNvPr id="385" name="Google Shape;385;g3387b954be2_2_17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960898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1_Custom Layout">
  <p:cSld name="2_Custom Layout">
    <p:spTree>
      <p:nvGrpSpPr>
        <p:cNvPr id="1" name="Shape 386"/>
        <p:cNvGrpSpPr/>
        <p:nvPr/>
      </p:nvGrpSpPr>
      <p:grpSpPr>
        <a:xfrm>
          <a:off x="0" y="0"/>
          <a:ext cx="0" cy="0"/>
          <a:chOff x="0" y="0"/>
          <a:chExt cx="0" cy="0"/>
        </a:xfrm>
      </p:grpSpPr>
      <p:cxnSp>
        <p:nvCxnSpPr>
          <p:cNvPr id="387" name="Google Shape;387;g3387b954be2_2_182"/>
          <p:cNvCxnSpPr/>
          <p:nvPr/>
        </p:nvCxnSpPr>
        <p:spPr>
          <a:xfrm rot="10800000">
            <a:off x="378796" y="-1"/>
            <a:ext cx="50270" cy="6224720"/>
          </a:xfrm>
          <a:prstGeom prst="straightConnector1">
            <a:avLst/>
          </a:prstGeom>
          <a:noFill/>
          <a:ln w="34925" cap="flat" cmpd="sng">
            <a:solidFill>
              <a:srgbClr val="2F4F88"/>
            </a:solidFill>
            <a:prstDash val="solid"/>
            <a:miter lim="8000"/>
            <a:headEnd type="oval" w="med" len="med"/>
            <a:tailEnd type="none" w="sm" len="sm"/>
          </a:ln>
        </p:spPr>
      </p:cxnSp>
      <p:grpSp>
        <p:nvGrpSpPr>
          <p:cNvPr id="388" name="Google Shape;388;g3387b954be2_2_182"/>
          <p:cNvGrpSpPr/>
          <p:nvPr/>
        </p:nvGrpSpPr>
        <p:grpSpPr>
          <a:xfrm>
            <a:off x="8698039" y="6005493"/>
            <a:ext cx="3312988" cy="776309"/>
            <a:chOff x="0" y="0"/>
            <a:chExt cx="3312987" cy="776308"/>
          </a:xfrm>
        </p:grpSpPr>
        <p:pic>
          <p:nvPicPr>
            <p:cNvPr id="389" name="Google Shape;389;g3387b954be2_2_182" descr="Picture 4"/>
            <p:cNvPicPr preferRelativeResize="0"/>
            <p:nvPr/>
          </p:nvPicPr>
          <p:blipFill rotWithShape="1">
            <a:blip r:embed="rId2">
              <a:alphaModFix/>
            </a:blip>
            <a:srcRect/>
            <a:stretch/>
          </p:blipFill>
          <p:spPr>
            <a:xfrm>
              <a:off x="0" y="0"/>
              <a:ext cx="2145451" cy="776308"/>
            </a:xfrm>
            <a:prstGeom prst="rect">
              <a:avLst/>
            </a:prstGeom>
            <a:noFill/>
            <a:ln>
              <a:noFill/>
            </a:ln>
          </p:spPr>
        </p:pic>
        <p:pic>
          <p:nvPicPr>
            <p:cNvPr id="390" name="Google Shape;390;g3387b954be2_2_182" descr="Picture 5"/>
            <p:cNvPicPr preferRelativeResize="0"/>
            <p:nvPr/>
          </p:nvPicPr>
          <p:blipFill rotWithShape="1">
            <a:blip r:embed="rId3">
              <a:alphaModFix/>
            </a:blip>
            <a:srcRect/>
            <a:stretch/>
          </p:blipFill>
          <p:spPr>
            <a:xfrm>
              <a:off x="2215597" y="103720"/>
              <a:ext cx="1097390" cy="571664"/>
            </a:xfrm>
            <a:prstGeom prst="rect">
              <a:avLst/>
            </a:prstGeom>
            <a:noFill/>
            <a:ln>
              <a:noFill/>
            </a:ln>
          </p:spPr>
        </p:pic>
        <p:cxnSp>
          <p:nvCxnSpPr>
            <p:cNvPr id="391" name="Google Shape;391;g3387b954be2_2_182"/>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sp>
        <p:nvSpPr>
          <p:cNvPr id="392" name="Google Shape;392;g3387b954be2_2_182"/>
          <p:cNvSpPr txBox="1">
            <a:spLocks noGrp="1"/>
          </p:cNvSpPr>
          <p:nvPr>
            <p:ph type="title"/>
          </p:nvPr>
        </p:nvSpPr>
        <p:spPr>
          <a:xfrm>
            <a:off x="1436406" y="2151196"/>
            <a:ext cx="10515601" cy="1325564"/>
          </a:xfrm>
          <a:prstGeom prst="rect">
            <a:avLst/>
          </a:prstGeom>
          <a:noFill/>
          <a:ln>
            <a:noFill/>
          </a:ln>
        </p:spPr>
        <p:txBody>
          <a:bodyPr spcFirstLastPara="1" wrap="square" lIns="45700" tIns="45700" rIns="45700" bIns="45700" anchor="t" anchorCtr="0">
            <a:normAutofit/>
          </a:bodyPr>
          <a:lstStyle>
            <a:lvl1pPr lvl="0" algn="l">
              <a:lnSpc>
                <a:spcPct val="90000"/>
              </a:lnSpc>
              <a:spcBef>
                <a:spcPts val="0"/>
              </a:spcBef>
              <a:spcAft>
                <a:spcPts val="0"/>
              </a:spcAft>
              <a:buClr>
                <a:srgbClr val="2F4F88"/>
              </a:buClr>
              <a:buSzPts val="1800"/>
              <a:buNone/>
              <a:defRPr/>
            </a:lvl1pPr>
            <a:lvl2pPr lvl="1" algn="l">
              <a:lnSpc>
                <a:spcPct val="90000"/>
              </a:lnSpc>
              <a:spcBef>
                <a:spcPts val="0"/>
              </a:spcBef>
              <a:spcAft>
                <a:spcPts val="0"/>
              </a:spcAft>
              <a:buClr>
                <a:srgbClr val="2F4F88"/>
              </a:buClr>
              <a:buSzPts val="1800"/>
              <a:buNone/>
              <a:defRPr/>
            </a:lvl2pPr>
            <a:lvl3pPr lvl="2" algn="l">
              <a:lnSpc>
                <a:spcPct val="90000"/>
              </a:lnSpc>
              <a:spcBef>
                <a:spcPts val="0"/>
              </a:spcBef>
              <a:spcAft>
                <a:spcPts val="0"/>
              </a:spcAft>
              <a:buClr>
                <a:srgbClr val="2F4F88"/>
              </a:buClr>
              <a:buSzPts val="1800"/>
              <a:buNone/>
              <a:defRPr/>
            </a:lvl3pPr>
            <a:lvl4pPr lvl="3" algn="l">
              <a:lnSpc>
                <a:spcPct val="90000"/>
              </a:lnSpc>
              <a:spcBef>
                <a:spcPts val="0"/>
              </a:spcBef>
              <a:spcAft>
                <a:spcPts val="0"/>
              </a:spcAft>
              <a:buClr>
                <a:srgbClr val="2F4F88"/>
              </a:buClr>
              <a:buSzPts val="1800"/>
              <a:buNone/>
              <a:defRPr/>
            </a:lvl4pPr>
            <a:lvl5pPr lvl="4" algn="l">
              <a:lnSpc>
                <a:spcPct val="90000"/>
              </a:lnSpc>
              <a:spcBef>
                <a:spcPts val="0"/>
              </a:spcBef>
              <a:spcAft>
                <a:spcPts val="0"/>
              </a:spcAft>
              <a:buClr>
                <a:srgbClr val="2F4F88"/>
              </a:buClr>
              <a:buSzPts val="1800"/>
              <a:buNone/>
              <a:defRPr/>
            </a:lvl5pPr>
            <a:lvl6pPr lvl="5" algn="l">
              <a:lnSpc>
                <a:spcPct val="90000"/>
              </a:lnSpc>
              <a:spcBef>
                <a:spcPts val="0"/>
              </a:spcBef>
              <a:spcAft>
                <a:spcPts val="0"/>
              </a:spcAft>
              <a:buClr>
                <a:srgbClr val="2F4F88"/>
              </a:buClr>
              <a:buSzPts val="1800"/>
              <a:buNone/>
              <a:defRPr/>
            </a:lvl6pPr>
            <a:lvl7pPr lvl="6" algn="l">
              <a:lnSpc>
                <a:spcPct val="90000"/>
              </a:lnSpc>
              <a:spcBef>
                <a:spcPts val="0"/>
              </a:spcBef>
              <a:spcAft>
                <a:spcPts val="0"/>
              </a:spcAft>
              <a:buClr>
                <a:srgbClr val="2F4F88"/>
              </a:buClr>
              <a:buSzPts val="1800"/>
              <a:buNone/>
              <a:defRPr/>
            </a:lvl7pPr>
            <a:lvl8pPr lvl="7" algn="l">
              <a:lnSpc>
                <a:spcPct val="90000"/>
              </a:lnSpc>
              <a:spcBef>
                <a:spcPts val="0"/>
              </a:spcBef>
              <a:spcAft>
                <a:spcPts val="0"/>
              </a:spcAft>
              <a:buClr>
                <a:srgbClr val="2F4F88"/>
              </a:buClr>
              <a:buSzPts val="1800"/>
              <a:buNone/>
              <a:defRPr/>
            </a:lvl8pPr>
            <a:lvl9pPr lvl="8" algn="l">
              <a:lnSpc>
                <a:spcPct val="90000"/>
              </a:lnSpc>
              <a:spcBef>
                <a:spcPts val="0"/>
              </a:spcBef>
              <a:spcAft>
                <a:spcPts val="0"/>
              </a:spcAft>
              <a:buClr>
                <a:srgbClr val="2F4F88"/>
              </a:buClr>
              <a:buSzPts val="1800"/>
              <a:buNone/>
              <a:defRPr/>
            </a:lvl9pPr>
          </a:lstStyle>
          <a:p>
            <a:endParaRPr/>
          </a:p>
        </p:txBody>
      </p:sp>
      <p:sp>
        <p:nvSpPr>
          <p:cNvPr id="393" name="Google Shape;393;g3387b954be2_2_18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605699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Custom Layout">
  <p:cSld name="2_Custom Layout">
    <p:spTree>
      <p:nvGrpSpPr>
        <p:cNvPr id="1" name="Shape 394"/>
        <p:cNvGrpSpPr/>
        <p:nvPr/>
      </p:nvGrpSpPr>
      <p:grpSpPr>
        <a:xfrm>
          <a:off x="0" y="0"/>
          <a:ext cx="0" cy="0"/>
          <a:chOff x="0" y="0"/>
          <a:chExt cx="0" cy="0"/>
        </a:xfrm>
      </p:grpSpPr>
      <p:sp>
        <p:nvSpPr>
          <p:cNvPr id="395" name="Google Shape;395;g3387b954be2_2_190"/>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2F4F88"/>
              </a:buClr>
              <a:buSzPts val="1800"/>
              <a:buNone/>
              <a:defRPr/>
            </a:lvl1pPr>
            <a:lvl2pPr lvl="1" algn="l">
              <a:lnSpc>
                <a:spcPct val="90000"/>
              </a:lnSpc>
              <a:spcBef>
                <a:spcPts val="0"/>
              </a:spcBef>
              <a:spcAft>
                <a:spcPts val="0"/>
              </a:spcAft>
              <a:buClr>
                <a:srgbClr val="2F4F88"/>
              </a:buClr>
              <a:buSzPts val="1800"/>
              <a:buNone/>
              <a:defRPr/>
            </a:lvl2pPr>
            <a:lvl3pPr lvl="2" algn="l">
              <a:lnSpc>
                <a:spcPct val="90000"/>
              </a:lnSpc>
              <a:spcBef>
                <a:spcPts val="0"/>
              </a:spcBef>
              <a:spcAft>
                <a:spcPts val="0"/>
              </a:spcAft>
              <a:buClr>
                <a:srgbClr val="2F4F88"/>
              </a:buClr>
              <a:buSzPts val="1800"/>
              <a:buNone/>
              <a:defRPr/>
            </a:lvl3pPr>
            <a:lvl4pPr lvl="3" algn="l">
              <a:lnSpc>
                <a:spcPct val="90000"/>
              </a:lnSpc>
              <a:spcBef>
                <a:spcPts val="0"/>
              </a:spcBef>
              <a:spcAft>
                <a:spcPts val="0"/>
              </a:spcAft>
              <a:buClr>
                <a:srgbClr val="2F4F88"/>
              </a:buClr>
              <a:buSzPts val="1800"/>
              <a:buNone/>
              <a:defRPr/>
            </a:lvl4pPr>
            <a:lvl5pPr lvl="4" algn="l">
              <a:lnSpc>
                <a:spcPct val="90000"/>
              </a:lnSpc>
              <a:spcBef>
                <a:spcPts val="0"/>
              </a:spcBef>
              <a:spcAft>
                <a:spcPts val="0"/>
              </a:spcAft>
              <a:buClr>
                <a:srgbClr val="2F4F88"/>
              </a:buClr>
              <a:buSzPts val="1800"/>
              <a:buNone/>
              <a:defRPr/>
            </a:lvl5pPr>
            <a:lvl6pPr lvl="5" algn="l">
              <a:lnSpc>
                <a:spcPct val="90000"/>
              </a:lnSpc>
              <a:spcBef>
                <a:spcPts val="0"/>
              </a:spcBef>
              <a:spcAft>
                <a:spcPts val="0"/>
              </a:spcAft>
              <a:buClr>
                <a:srgbClr val="2F4F88"/>
              </a:buClr>
              <a:buSzPts val="1800"/>
              <a:buNone/>
              <a:defRPr/>
            </a:lvl6pPr>
            <a:lvl7pPr lvl="6" algn="l">
              <a:lnSpc>
                <a:spcPct val="90000"/>
              </a:lnSpc>
              <a:spcBef>
                <a:spcPts val="0"/>
              </a:spcBef>
              <a:spcAft>
                <a:spcPts val="0"/>
              </a:spcAft>
              <a:buClr>
                <a:srgbClr val="2F4F88"/>
              </a:buClr>
              <a:buSzPts val="1800"/>
              <a:buNone/>
              <a:defRPr/>
            </a:lvl7pPr>
            <a:lvl8pPr lvl="7" algn="l">
              <a:lnSpc>
                <a:spcPct val="90000"/>
              </a:lnSpc>
              <a:spcBef>
                <a:spcPts val="0"/>
              </a:spcBef>
              <a:spcAft>
                <a:spcPts val="0"/>
              </a:spcAft>
              <a:buClr>
                <a:srgbClr val="2F4F88"/>
              </a:buClr>
              <a:buSzPts val="1800"/>
              <a:buNone/>
              <a:defRPr/>
            </a:lvl8pPr>
            <a:lvl9pPr lvl="8" algn="l">
              <a:lnSpc>
                <a:spcPct val="90000"/>
              </a:lnSpc>
              <a:spcBef>
                <a:spcPts val="0"/>
              </a:spcBef>
              <a:spcAft>
                <a:spcPts val="0"/>
              </a:spcAft>
              <a:buClr>
                <a:srgbClr val="2F4F88"/>
              </a:buClr>
              <a:buSzPts val="1800"/>
              <a:buNone/>
              <a:defRPr/>
            </a:lvl9pPr>
          </a:lstStyle>
          <a:p>
            <a:endParaRPr/>
          </a:p>
        </p:txBody>
      </p:sp>
      <p:cxnSp>
        <p:nvCxnSpPr>
          <p:cNvPr id="396" name="Google Shape;396;g3387b954be2_2_190"/>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397" name="Google Shape;397;g3387b954be2_2_190"/>
          <p:cNvSpPr txBox="1"/>
          <p:nvPr/>
        </p:nvSpPr>
        <p:spPr>
          <a:xfrm>
            <a:off x="4239029" y="6310312"/>
            <a:ext cx="3713943" cy="4216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2F4F88"/>
              </a:buClr>
              <a:buSzPts val="1200"/>
              <a:buFont typeface="Verdana"/>
              <a:buNone/>
            </a:pPr>
            <a:r>
              <a:rPr lang="en-US" sz="1200" b="0" i="0" u="none" strike="noStrike" cap="none">
                <a:solidFill>
                  <a:srgbClr val="2F4F88"/>
                </a:solidFill>
                <a:latin typeface="Verdana"/>
                <a:ea typeface="Verdana"/>
                <a:cs typeface="Verdana"/>
                <a:sym typeface="Verdana"/>
              </a:rPr>
              <a:t>Health and well-being for all</a:t>
            </a:r>
            <a:br>
              <a:rPr lang="en-US" sz="1200" b="0" i="0" u="none" strike="noStrike" cap="none">
                <a:solidFill>
                  <a:srgbClr val="2F4F88"/>
                </a:solidFill>
                <a:latin typeface="Verdana"/>
                <a:ea typeface="Verdana"/>
                <a:cs typeface="Verdana"/>
                <a:sym typeface="Verdana"/>
              </a:rPr>
            </a:br>
            <a:r>
              <a:rPr lang="en-US" sz="900" b="0" i="0" u="none" strike="noStrike" cap="none">
                <a:solidFill>
                  <a:srgbClr val="314F88"/>
                </a:solidFill>
                <a:latin typeface="Montserrat"/>
                <a:ea typeface="Montserrat"/>
                <a:cs typeface="Montserrat"/>
                <a:sym typeface="Montserrat"/>
              </a:rPr>
              <a:t>Quality | Integrity | Compassion | Safety</a:t>
            </a:r>
            <a:endParaRPr sz="1400" b="0" i="0" u="none" strike="noStrike" cap="none">
              <a:solidFill>
                <a:srgbClr val="000000"/>
              </a:solidFill>
              <a:latin typeface="Arial"/>
              <a:ea typeface="Arial"/>
              <a:cs typeface="Arial"/>
              <a:sym typeface="Arial"/>
            </a:endParaRPr>
          </a:p>
        </p:txBody>
      </p:sp>
      <p:sp>
        <p:nvSpPr>
          <p:cNvPr id="398" name="Google Shape;398;g3387b954be2_2_19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901358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1_Custom Layout">
  <p:cSld name="2_Custom Layout">
    <p:spTree>
      <p:nvGrpSpPr>
        <p:cNvPr id="1" name="Shape 399"/>
        <p:cNvGrpSpPr/>
        <p:nvPr/>
      </p:nvGrpSpPr>
      <p:grpSpPr>
        <a:xfrm>
          <a:off x="0" y="0"/>
          <a:ext cx="0" cy="0"/>
          <a:chOff x="0" y="0"/>
          <a:chExt cx="0" cy="0"/>
        </a:xfrm>
      </p:grpSpPr>
      <p:sp>
        <p:nvSpPr>
          <p:cNvPr id="400" name="Google Shape;400;g3387b954be2_2_19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2F4F88"/>
              </a:buClr>
              <a:buSzPts val="1800"/>
              <a:buNone/>
              <a:defRPr/>
            </a:lvl1pPr>
            <a:lvl2pPr lvl="1" algn="l">
              <a:lnSpc>
                <a:spcPct val="90000"/>
              </a:lnSpc>
              <a:spcBef>
                <a:spcPts val="0"/>
              </a:spcBef>
              <a:spcAft>
                <a:spcPts val="0"/>
              </a:spcAft>
              <a:buClr>
                <a:srgbClr val="2F4F88"/>
              </a:buClr>
              <a:buSzPts val="1800"/>
              <a:buNone/>
              <a:defRPr/>
            </a:lvl2pPr>
            <a:lvl3pPr lvl="2" algn="l">
              <a:lnSpc>
                <a:spcPct val="90000"/>
              </a:lnSpc>
              <a:spcBef>
                <a:spcPts val="0"/>
              </a:spcBef>
              <a:spcAft>
                <a:spcPts val="0"/>
              </a:spcAft>
              <a:buClr>
                <a:srgbClr val="2F4F88"/>
              </a:buClr>
              <a:buSzPts val="1800"/>
              <a:buNone/>
              <a:defRPr/>
            </a:lvl3pPr>
            <a:lvl4pPr lvl="3" algn="l">
              <a:lnSpc>
                <a:spcPct val="90000"/>
              </a:lnSpc>
              <a:spcBef>
                <a:spcPts val="0"/>
              </a:spcBef>
              <a:spcAft>
                <a:spcPts val="0"/>
              </a:spcAft>
              <a:buClr>
                <a:srgbClr val="2F4F88"/>
              </a:buClr>
              <a:buSzPts val="1800"/>
              <a:buNone/>
              <a:defRPr/>
            </a:lvl4pPr>
            <a:lvl5pPr lvl="4" algn="l">
              <a:lnSpc>
                <a:spcPct val="90000"/>
              </a:lnSpc>
              <a:spcBef>
                <a:spcPts val="0"/>
              </a:spcBef>
              <a:spcAft>
                <a:spcPts val="0"/>
              </a:spcAft>
              <a:buClr>
                <a:srgbClr val="2F4F88"/>
              </a:buClr>
              <a:buSzPts val="1800"/>
              <a:buNone/>
              <a:defRPr/>
            </a:lvl5pPr>
            <a:lvl6pPr lvl="5" algn="l">
              <a:lnSpc>
                <a:spcPct val="90000"/>
              </a:lnSpc>
              <a:spcBef>
                <a:spcPts val="0"/>
              </a:spcBef>
              <a:spcAft>
                <a:spcPts val="0"/>
              </a:spcAft>
              <a:buClr>
                <a:srgbClr val="2F4F88"/>
              </a:buClr>
              <a:buSzPts val="1800"/>
              <a:buNone/>
              <a:defRPr/>
            </a:lvl6pPr>
            <a:lvl7pPr lvl="6" algn="l">
              <a:lnSpc>
                <a:spcPct val="90000"/>
              </a:lnSpc>
              <a:spcBef>
                <a:spcPts val="0"/>
              </a:spcBef>
              <a:spcAft>
                <a:spcPts val="0"/>
              </a:spcAft>
              <a:buClr>
                <a:srgbClr val="2F4F88"/>
              </a:buClr>
              <a:buSzPts val="1800"/>
              <a:buNone/>
              <a:defRPr/>
            </a:lvl7pPr>
            <a:lvl8pPr lvl="7" algn="l">
              <a:lnSpc>
                <a:spcPct val="90000"/>
              </a:lnSpc>
              <a:spcBef>
                <a:spcPts val="0"/>
              </a:spcBef>
              <a:spcAft>
                <a:spcPts val="0"/>
              </a:spcAft>
              <a:buClr>
                <a:srgbClr val="2F4F88"/>
              </a:buClr>
              <a:buSzPts val="1800"/>
              <a:buNone/>
              <a:defRPr/>
            </a:lvl8pPr>
            <a:lvl9pPr lvl="8" algn="l">
              <a:lnSpc>
                <a:spcPct val="90000"/>
              </a:lnSpc>
              <a:spcBef>
                <a:spcPts val="0"/>
              </a:spcBef>
              <a:spcAft>
                <a:spcPts val="0"/>
              </a:spcAft>
              <a:buClr>
                <a:srgbClr val="2F4F88"/>
              </a:buClr>
              <a:buSzPts val="1800"/>
              <a:buNone/>
              <a:defRPr/>
            </a:lvl9pPr>
          </a:lstStyle>
          <a:p>
            <a:endParaRPr/>
          </a:p>
        </p:txBody>
      </p:sp>
      <p:sp>
        <p:nvSpPr>
          <p:cNvPr id="401" name="Google Shape;401;g3387b954be2_2_195"/>
          <p:cNvSpPr txBox="1"/>
          <p:nvPr/>
        </p:nvSpPr>
        <p:spPr>
          <a:xfrm>
            <a:off x="4239029" y="6310312"/>
            <a:ext cx="3713943" cy="4216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2F4F88"/>
              </a:buClr>
              <a:buSzPts val="1200"/>
              <a:buFont typeface="Verdana"/>
              <a:buNone/>
            </a:pPr>
            <a:r>
              <a:rPr lang="en-US" sz="1200" b="0" i="0" u="none" strike="noStrike" cap="none">
                <a:solidFill>
                  <a:srgbClr val="2F4F88"/>
                </a:solidFill>
                <a:latin typeface="Verdana"/>
                <a:ea typeface="Verdana"/>
                <a:cs typeface="Verdana"/>
                <a:sym typeface="Verdana"/>
              </a:rPr>
              <a:t>Health and well-being for all</a:t>
            </a:r>
            <a:br>
              <a:rPr lang="en-US" sz="1200" b="0" i="0" u="none" strike="noStrike" cap="none">
                <a:solidFill>
                  <a:srgbClr val="2F4F88"/>
                </a:solidFill>
                <a:latin typeface="Verdana"/>
                <a:ea typeface="Verdana"/>
                <a:cs typeface="Verdana"/>
                <a:sym typeface="Verdana"/>
              </a:rPr>
            </a:br>
            <a:r>
              <a:rPr lang="en-US" sz="900" b="0" i="0" u="none" strike="noStrike" cap="none">
                <a:solidFill>
                  <a:srgbClr val="314F88"/>
                </a:solidFill>
                <a:latin typeface="Montserrat"/>
                <a:ea typeface="Montserrat"/>
                <a:cs typeface="Montserrat"/>
                <a:sym typeface="Montserrat"/>
              </a:rPr>
              <a:t>Quality | Integrity | Compassion | Safety</a:t>
            </a:r>
            <a:endParaRPr sz="1400" b="0" i="0" u="none" strike="noStrike" cap="none">
              <a:solidFill>
                <a:srgbClr val="000000"/>
              </a:solidFill>
              <a:latin typeface="Arial"/>
              <a:ea typeface="Arial"/>
              <a:cs typeface="Arial"/>
              <a:sym typeface="Arial"/>
            </a:endParaRPr>
          </a:p>
        </p:txBody>
      </p:sp>
      <p:sp>
        <p:nvSpPr>
          <p:cNvPr id="402" name="Google Shape;402;g3387b954be2_2_19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113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10/23/2025</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10/23/2025</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10/23/2025</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10/23/2025</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image" Target="../media/image2.png"/><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image" Target="../media/image1.png"/><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10/23/2025</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grpSp>
        <p:nvGrpSpPr>
          <p:cNvPr id="6" name="Google Shape;6;p12"/>
          <p:cNvGrpSpPr/>
          <p:nvPr/>
        </p:nvGrpSpPr>
        <p:grpSpPr>
          <a:xfrm>
            <a:off x="8698039" y="6005493"/>
            <a:ext cx="3312988" cy="776309"/>
            <a:chOff x="0" y="0"/>
            <a:chExt cx="3312987" cy="776308"/>
          </a:xfrm>
        </p:grpSpPr>
        <p:pic>
          <p:nvPicPr>
            <p:cNvPr id="7" name="Google Shape;7;p12" descr="Picture 8"/>
            <p:cNvPicPr preferRelativeResize="0"/>
            <p:nvPr/>
          </p:nvPicPr>
          <p:blipFill rotWithShape="1">
            <a:blip r:embed="rId25">
              <a:alphaModFix/>
            </a:blip>
            <a:srcRect/>
            <a:stretch/>
          </p:blipFill>
          <p:spPr>
            <a:xfrm>
              <a:off x="0" y="0"/>
              <a:ext cx="2145451" cy="776308"/>
            </a:xfrm>
            <a:prstGeom prst="rect">
              <a:avLst/>
            </a:prstGeom>
            <a:noFill/>
            <a:ln>
              <a:noFill/>
            </a:ln>
          </p:spPr>
        </p:pic>
        <p:pic>
          <p:nvPicPr>
            <p:cNvPr id="8" name="Google Shape;8;p12" descr="Picture 9"/>
            <p:cNvPicPr preferRelativeResize="0"/>
            <p:nvPr/>
          </p:nvPicPr>
          <p:blipFill rotWithShape="1">
            <a:blip r:embed="rId26">
              <a:alphaModFix/>
            </a:blip>
            <a:srcRect/>
            <a:stretch/>
          </p:blipFill>
          <p:spPr>
            <a:xfrm>
              <a:off x="2215597" y="103720"/>
              <a:ext cx="1097390" cy="571664"/>
            </a:xfrm>
            <a:prstGeom prst="rect">
              <a:avLst/>
            </a:prstGeom>
            <a:noFill/>
            <a:ln>
              <a:noFill/>
            </a:ln>
          </p:spPr>
        </p:pic>
        <p:cxnSp>
          <p:nvCxnSpPr>
            <p:cNvPr id="9" name="Google Shape;9;p12"/>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cxnSp>
        <p:nvCxnSpPr>
          <p:cNvPr id="10" name="Google Shape;10;p12"/>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11" name="Google Shape;11;p12"/>
          <p:cNvSpPr/>
          <p:nvPr/>
        </p:nvSpPr>
        <p:spPr>
          <a:xfrm>
            <a:off x="0" y="-1"/>
            <a:ext cx="12192000" cy="1122364"/>
          </a:xfrm>
          <a:prstGeom prst="rect">
            <a:avLst/>
          </a:prstGeom>
          <a:solidFill>
            <a:srgbClr val="2F4F88"/>
          </a:solidFill>
          <a:ln w="12700" cap="flat" cmpd="sng">
            <a:solidFill>
              <a:srgbClr val="2F4F88"/>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 name="Google Shape;12;p12"/>
          <p:cNvSpPr txBox="1">
            <a:spLocks noGrp="1"/>
          </p:cNvSpPr>
          <p:nvPr>
            <p:ph type="body" idx="1"/>
          </p:nvPr>
        </p:nvSpPr>
        <p:spPr>
          <a:xfrm>
            <a:off x="838197" y="1460500"/>
            <a:ext cx="10749899"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2F4F88"/>
              </a:buClr>
              <a:buSzPts val="2800"/>
              <a:buFont typeface="Arial"/>
              <a:buChar char="•"/>
              <a:defRPr sz="2800" b="0" i="0" u="none" strike="noStrike" cap="none">
                <a:solidFill>
                  <a:srgbClr val="2F4F88"/>
                </a:solidFill>
                <a:latin typeface="Verdana"/>
                <a:ea typeface="Verdana"/>
                <a:cs typeface="Verdana"/>
                <a:sym typeface="Verdana"/>
              </a:defRPr>
            </a:lvl1pPr>
            <a:lvl2pPr marL="914400" marR="0" lvl="1" indent="-406400" algn="l" rtl="0">
              <a:lnSpc>
                <a:spcPct val="90000"/>
              </a:lnSpc>
              <a:spcBef>
                <a:spcPts val="1000"/>
              </a:spcBef>
              <a:spcAft>
                <a:spcPts val="0"/>
              </a:spcAft>
              <a:buClr>
                <a:srgbClr val="2F4F88"/>
              </a:buClr>
              <a:buSzPts val="2800"/>
              <a:buFont typeface="Arial"/>
              <a:buChar char="•"/>
              <a:defRPr sz="2800" b="0" i="0" u="none" strike="noStrike" cap="none">
                <a:solidFill>
                  <a:srgbClr val="2F4F88"/>
                </a:solidFill>
                <a:latin typeface="Verdana"/>
                <a:ea typeface="Verdana"/>
                <a:cs typeface="Verdana"/>
                <a:sym typeface="Verdana"/>
              </a:defRPr>
            </a:lvl2pPr>
            <a:lvl3pPr marL="1371600" marR="0" lvl="2" indent="-406400" algn="l" rtl="0">
              <a:lnSpc>
                <a:spcPct val="90000"/>
              </a:lnSpc>
              <a:spcBef>
                <a:spcPts val="1000"/>
              </a:spcBef>
              <a:spcAft>
                <a:spcPts val="0"/>
              </a:spcAft>
              <a:buClr>
                <a:srgbClr val="2F4F88"/>
              </a:buClr>
              <a:buSzPts val="2800"/>
              <a:buFont typeface="Arial"/>
              <a:buChar char="•"/>
              <a:defRPr sz="2800" b="0" i="0" u="none" strike="noStrike" cap="none">
                <a:solidFill>
                  <a:srgbClr val="2F4F88"/>
                </a:solidFill>
                <a:latin typeface="Verdana"/>
                <a:ea typeface="Verdana"/>
                <a:cs typeface="Verdana"/>
                <a:sym typeface="Verdana"/>
              </a:defRPr>
            </a:lvl3pPr>
            <a:lvl4pPr marL="1828800" marR="0" lvl="3" indent="-406400" algn="l" rtl="0">
              <a:lnSpc>
                <a:spcPct val="90000"/>
              </a:lnSpc>
              <a:spcBef>
                <a:spcPts val="1000"/>
              </a:spcBef>
              <a:spcAft>
                <a:spcPts val="0"/>
              </a:spcAft>
              <a:buClr>
                <a:srgbClr val="2F4F88"/>
              </a:buClr>
              <a:buSzPts val="2800"/>
              <a:buFont typeface="Arial"/>
              <a:buChar char="•"/>
              <a:defRPr sz="2800" b="0" i="0" u="none" strike="noStrike" cap="none">
                <a:solidFill>
                  <a:srgbClr val="2F4F88"/>
                </a:solidFill>
                <a:latin typeface="Verdana"/>
                <a:ea typeface="Verdana"/>
                <a:cs typeface="Verdana"/>
                <a:sym typeface="Verdana"/>
              </a:defRPr>
            </a:lvl4pPr>
            <a:lvl5pPr marL="2286000" marR="0" lvl="4" indent="-406400" algn="l" rtl="0">
              <a:lnSpc>
                <a:spcPct val="90000"/>
              </a:lnSpc>
              <a:spcBef>
                <a:spcPts val="1000"/>
              </a:spcBef>
              <a:spcAft>
                <a:spcPts val="0"/>
              </a:spcAft>
              <a:buClr>
                <a:srgbClr val="2F4F88"/>
              </a:buClr>
              <a:buSzPts val="2800"/>
              <a:buFont typeface="Arial"/>
              <a:buChar char="•"/>
              <a:defRPr sz="2800" b="0" i="0" u="none" strike="noStrike" cap="none">
                <a:solidFill>
                  <a:srgbClr val="2F4F88"/>
                </a:solidFill>
                <a:latin typeface="Verdana"/>
                <a:ea typeface="Verdana"/>
                <a:cs typeface="Verdana"/>
                <a:sym typeface="Verdana"/>
              </a:defRPr>
            </a:lvl5pPr>
            <a:lvl6pPr marL="2743200" marR="0" lvl="5" indent="-406400" algn="l" rtl="0">
              <a:lnSpc>
                <a:spcPct val="90000"/>
              </a:lnSpc>
              <a:spcBef>
                <a:spcPts val="1000"/>
              </a:spcBef>
              <a:spcAft>
                <a:spcPts val="0"/>
              </a:spcAft>
              <a:buClr>
                <a:srgbClr val="2F4F88"/>
              </a:buClr>
              <a:buSzPts val="2800"/>
              <a:buFont typeface="Arial"/>
              <a:buChar char="•"/>
              <a:defRPr sz="2800" b="0" i="0" u="none" strike="noStrike" cap="none">
                <a:solidFill>
                  <a:srgbClr val="2F4F88"/>
                </a:solidFill>
                <a:latin typeface="Verdana"/>
                <a:ea typeface="Verdana"/>
                <a:cs typeface="Verdana"/>
                <a:sym typeface="Verdana"/>
              </a:defRPr>
            </a:lvl6pPr>
            <a:lvl7pPr marL="3200400" marR="0" lvl="6" indent="-406400" algn="l" rtl="0">
              <a:lnSpc>
                <a:spcPct val="90000"/>
              </a:lnSpc>
              <a:spcBef>
                <a:spcPts val="1000"/>
              </a:spcBef>
              <a:spcAft>
                <a:spcPts val="0"/>
              </a:spcAft>
              <a:buClr>
                <a:srgbClr val="2F4F88"/>
              </a:buClr>
              <a:buSzPts val="2800"/>
              <a:buFont typeface="Arial"/>
              <a:buChar char="•"/>
              <a:defRPr sz="2800" b="0" i="0" u="none" strike="noStrike" cap="none">
                <a:solidFill>
                  <a:srgbClr val="2F4F88"/>
                </a:solidFill>
                <a:latin typeface="Verdana"/>
                <a:ea typeface="Verdana"/>
                <a:cs typeface="Verdana"/>
                <a:sym typeface="Verdana"/>
              </a:defRPr>
            </a:lvl7pPr>
            <a:lvl8pPr marL="3657600" marR="0" lvl="7" indent="-406400" algn="l" rtl="0">
              <a:lnSpc>
                <a:spcPct val="90000"/>
              </a:lnSpc>
              <a:spcBef>
                <a:spcPts val="1000"/>
              </a:spcBef>
              <a:spcAft>
                <a:spcPts val="0"/>
              </a:spcAft>
              <a:buClr>
                <a:srgbClr val="2F4F88"/>
              </a:buClr>
              <a:buSzPts val="2800"/>
              <a:buFont typeface="Arial"/>
              <a:buChar char="•"/>
              <a:defRPr sz="2800" b="0" i="0" u="none" strike="noStrike" cap="none">
                <a:solidFill>
                  <a:srgbClr val="2F4F88"/>
                </a:solidFill>
                <a:latin typeface="Verdana"/>
                <a:ea typeface="Verdana"/>
                <a:cs typeface="Verdana"/>
                <a:sym typeface="Verdana"/>
              </a:defRPr>
            </a:lvl8pPr>
            <a:lvl9pPr marL="4114800" marR="0" lvl="8" indent="-406400" algn="l" rtl="0">
              <a:lnSpc>
                <a:spcPct val="90000"/>
              </a:lnSpc>
              <a:spcBef>
                <a:spcPts val="1000"/>
              </a:spcBef>
              <a:spcAft>
                <a:spcPts val="0"/>
              </a:spcAft>
              <a:buClr>
                <a:srgbClr val="2F4F88"/>
              </a:buClr>
              <a:buSzPts val="2800"/>
              <a:buFont typeface="Arial"/>
              <a:buChar char="•"/>
              <a:defRPr sz="2800" b="0" i="0" u="none" strike="noStrike" cap="none">
                <a:solidFill>
                  <a:srgbClr val="2F4F88"/>
                </a:solidFill>
                <a:latin typeface="Verdana"/>
                <a:ea typeface="Verdana"/>
                <a:cs typeface="Verdana"/>
                <a:sym typeface="Verdana"/>
              </a:defRPr>
            </a:lvl9pPr>
          </a:lstStyle>
          <a:p>
            <a:endParaRPr/>
          </a:p>
        </p:txBody>
      </p:sp>
      <p:sp>
        <p:nvSpPr>
          <p:cNvPr id="13" name="Google Shape;13;p12"/>
          <p:cNvSpPr txBox="1">
            <a:spLocks noGrp="1"/>
          </p:cNvSpPr>
          <p:nvPr>
            <p:ph type="title"/>
          </p:nvPr>
        </p:nvSpPr>
        <p:spPr>
          <a:xfrm>
            <a:off x="609600" y="231775"/>
            <a:ext cx="10972800" cy="1228725"/>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2F4F88"/>
              </a:buClr>
              <a:buSzPts val="6000"/>
              <a:buFont typeface="Verdana"/>
              <a:buNone/>
              <a:defRPr sz="6000" b="0" i="0" u="none" strike="noStrike" cap="none">
                <a:solidFill>
                  <a:srgbClr val="2F4F88"/>
                </a:solidFill>
                <a:latin typeface="Verdana"/>
                <a:ea typeface="Verdana"/>
                <a:cs typeface="Verdana"/>
                <a:sym typeface="Verdana"/>
              </a:defRPr>
            </a:lvl1pPr>
            <a:lvl2pPr marR="0" lvl="1" algn="l" rtl="0">
              <a:lnSpc>
                <a:spcPct val="90000"/>
              </a:lnSpc>
              <a:spcBef>
                <a:spcPts val="0"/>
              </a:spcBef>
              <a:spcAft>
                <a:spcPts val="0"/>
              </a:spcAft>
              <a:buClr>
                <a:srgbClr val="2F4F88"/>
              </a:buClr>
              <a:buSzPts val="6000"/>
              <a:buFont typeface="Verdana"/>
              <a:buNone/>
              <a:defRPr sz="6000" b="0" i="0" u="none" strike="noStrike" cap="none">
                <a:solidFill>
                  <a:srgbClr val="2F4F88"/>
                </a:solidFill>
                <a:latin typeface="Verdana"/>
                <a:ea typeface="Verdana"/>
                <a:cs typeface="Verdana"/>
                <a:sym typeface="Verdana"/>
              </a:defRPr>
            </a:lvl2pPr>
            <a:lvl3pPr marR="0" lvl="2" algn="l" rtl="0">
              <a:lnSpc>
                <a:spcPct val="90000"/>
              </a:lnSpc>
              <a:spcBef>
                <a:spcPts val="0"/>
              </a:spcBef>
              <a:spcAft>
                <a:spcPts val="0"/>
              </a:spcAft>
              <a:buClr>
                <a:srgbClr val="2F4F88"/>
              </a:buClr>
              <a:buSzPts val="6000"/>
              <a:buFont typeface="Verdana"/>
              <a:buNone/>
              <a:defRPr sz="6000" b="0" i="0" u="none" strike="noStrike" cap="none">
                <a:solidFill>
                  <a:srgbClr val="2F4F88"/>
                </a:solidFill>
                <a:latin typeface="Verdana"/>
                <a:ea typeface="Verdana"/>
                <a:cs typeface="Verdana"/>
                <a:sym typeface="Verdana"/>
              </a:defRPr>
            </a:lvl3pPr>
            <a:lvl4pPr marR="0" lvl="3" algn="l" rtl="0">
              <a:lnSpc>
                <a:spcPct val="90000"/>
              </a:lnSpc>
              <a:spcBef>
                <a:spcPts val="0"/>
              </a:spcBef>
              <a:spcAft>
                <a:spcPts val="0"/>
              </a:spcAft>
              <a:buClr>
                <a:srgbClr val="2F4F88"/>
              </a:buClr>
              <a:buSzPts val="6000"/>
              <a:buFont typeface="Verdana"/>
              <a:buNone/>
              <a:defRPr sz="6000" b="0" i="0" u="none" strike="noStrike" cap="none">
                <a:solidFill>
                  <a:srgbClr val="2F4F88"/>
                </a:solidFill>
                <a:latin typeface="Verdana"/>
                <a:ea typeface="Verdana"/>
                <a:cs typeface="Verdana"/>
                <a:sym typeface="Verdana"/>
              </a:defRPr>
            </a:lvl4pPr>
            <a:lvl5pPr marR="0" lvl="4" algn="l" rtl="0">
              <a:lnSpc>
                <a:spcPct val="90000"/>
              </a:lnSpc>
              <a:spcBef>
                <a:spcPts val="0"/>
              </a:spcBef>
              <a:spcAft>
                <a:spcPts val="0"/>
              </a:spcAft>
              <a:buClr>
                <a:srgbClr val="2F4F88"/>
              </a:buClr>
              <a:buSzPts val="6000"/>
              <a:buFont typeface="Verdana"/>
              <a:buNone/>
              <a:defRPr sz="6000" b="0" i="0" u="none" strike="noStrike" cap="none">
                <a:solidFill>
                  <a:srgbClr val="2F4F88"/>
                </a:solidFill>
                <a:latin typeface="Verdana"/>
                <a:ea typeface="Verdana"/>
                <a:cs typeface="Verdana"/>
                <a:sym typeface="Verdana"/>
              </a:defRPr>
            </a:lvl5pPr>
            <a:lvl6pPr marR="0" lvl="5" algn="l" rtl="0">
              <a:lnSpc>
                <a:spcPct val="90000"/>
              </a:lnSpc>
              <a:spcBef>
                <a:spcPts val="0"/>
              </a:spcBef>
              <a:spcAft>
                <a:spcPts val="0"/>
              </a:spcAft>
              <a:buClr>
                <a:srgbClr val="2F4F88"/>
              </a:buClr>
              <a:buSzPts val="6000"/>
              <a:buFont typeface="Verdana"/>
              <a:buNone/>
              <a:defRPr sz="6000" b="0" i="0" u="none" strike="noStrike" cap="none">
                <a:solidFill>
                  <a:srgbClr val="2F4F88"/>
                </a:solidFill>
                <a:latin typeface="Verdana"/>
                <a:ea typeface="Verdana"/>
                <a:cs typeface="Verdana"/>
                <a:sym typeface="Verdana"/>
              </a:defRPr>
            </a:lvl6pPr>
            <a:lvl7pPr marR="0" lvl="6" algn="l" rtl="0">
              <a:lnSpc>
                <a:spcPct val="90000"/>
              </a:lnSpc>
              <a:spcBef>
                <a:spcPts val="0"/>
              </a:spcBef>
              <a:spcAft>
                <a:spcPts val="0"/>
              </a:spcAft>
              <a:buClr>
                <a:srgbClr val="2F4F88"/>
              </a:buClr>
              <a:buSzPts val="6000"/>
              <a:buFont typeface="Verdana"/>
              <a:buNone/>
              <a:defRPr sz="6000" b="0" i="0" u="none" strike="noStrike" cap="none">
                <a:solidFill>
                  <a:srgbClr val="2F4F88"/>
                </a:solidFill>
                <a:latin typeface="Verdana"/>
                <a:ea typeface="Verdana"/>
                <a:cs typeface="Verdana"/>
                <a:sym typeface="Verdana"/>
              </a:defRPr>
            </a:lvl7pPr>
            <a:lvl8pPr marR="0" lvl="7" algn="l" rtl="0">
              <a:lnSpc>
                <a:spcPct val="90000"/>
              </a:lnSpc>
              <a:spcBef>
                <a:spcPts val="0"/>
              </a:spcBef>
              <a:spcAft>
                <a:spcPts val="0"/>
              </a:spcAft>
              <a:buClr>
                <a:srgbClr val="2F4F88"/>
              </a:buClr>
              <a:buSzPts val="6000"/>
              <a:buFont typeface="Verdana"/>
              <a:buNone/>
              <a:defRPr sz="6000" b="0" i="0" u="none" strike="noStrike" cap="none">
                <a:solidFill>
                  <a:srgbClr val="2F4F88"/>
                </a:solidFill>
                <a:latin typeface="Verdana"/>
                <a:ea typeface="Verdana"/>
                <a:cs typeface="Verdana"/>
                <a:sym typeface="Verdana"/>
              </a:defRPr>
            </a:lvl8pPr>
            <a:lvl9pPr marR="0" lvl="8" algn="l" rtl="0">
              <a:lnSpc>
                <a:spcPct val="90000"/>
              </a:lnSpc>
              <a:spcBef>
                <a:spcPts val="0"/>
              </a:spcBef>
              <a:spcAft>
                <a:spcPts val="0"/>
              </a:spcAft>
              <a:buClr>
                <a:srgbClr val="2F4F88"/>
              </a:buClr>
              <a:buSzPts val="6000"/>
              <a:buFont typeface="Verdana"/>
              <a:buNone/>
              <a:defRPr sz="6000" b="0" i="0" u="none" strike="noStrike" cap="none">
                <a:solidFill>
                  <a:srgbClr val="2F4F88"/>
                </a:solidFill>
                <a:latin typeface="Verdana"/>
                <a:ea typeface="Verdana"/>
                <a:cs typeface="Verdana"/>
                <a:sym typeface="Verdana"/>
              </a:defRPr>
            </a:lvl9pPr>
          </a:lstStyle>
          <a:p>
            <a:endParaRPr/>
          </a:p>
        </p:txBody>
      </p:sp>
      <p:sp>
        <p:nvSpPr>
          <p:cNvPr id="14" name="Google Shape;14;p1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extLst>
      <p:ext uri="{BB962C8B-B14F-4D97-AF65-F5344CB8AC3E}">
        <p14:creationId xmlns:p14="http://schemas.microsoft.com/office/powerpoint/2010/main" val="2581923375"/>
      </p:ext>
    </p:extLst>
  </p:cSld>
  <p:clrMap bg1="lt1" tx1="dk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 id="2147483772" r:id="rId21"/>
    <p:sldLayoutId id="2147483773" r:id="rId22"/>
    <p:sldLayoutId id="2147483774"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4"/>
        <p:cNvGrpSpPr/>
        <p:nvPr/>
      </p:nvGrpSpPr>
      <p:grpSpPr>
        <a:xfrm>
          <a:off x="0" y="0"/>
          <a:ext cx="0" cy="0"/>
          <a:chOff x="0" y="0"/>
          <a:chExt cx="0" cy="0"/>
        </a:xfrm>
      </p:grpSpPr>
      <p:grpSp>
        <p:nvGrpSpPr>
          <p:cNvPr id="205" name="Google Shape;205;g3387b954be2_2_0"/>
          <p:cNvGrpSpPr/>
          <p:nvPr/>
        </p:nvGrpSpPr>
        <p:grpSpPr>
          <a:xfrm>
            <a:off x="8698039" y="6005493"/>
            <a:ext cx="3312988" cy="776309"/>
            <a:chOff x="0" y="0"/>
            <a:chExt cx="3312987" cy="776308"/>
          </a:xfrm>
        </p:grpSpPr>
        <p:pic>
          <p:nvPicPr>
            <p:cNvPr id="206" name="Google Shape;206;g3387b954be2_2_0" descr="Picture 8"/>
            <p:cNvPicPr preferRelativeResize="0"/>
            <p:nvPr/>
          </p:nvPicPr>
          <p:blipFill rotWithShape="1">
            <a:blip r:embed="rId26">
              <a:alphaModFix/>
            </a:blip>
            <a:srcRect/>
            <a:stretch/>
          </p:blipFill>
          <p:spPr>
            <a:xfrm>
              <a:off x="0" y="0"/>
              <a:ext cx="2145451" cy="776308"/>
            </a:xfrm>
            <a:prstGeom prst="rect">
              <a:avLst/>
            </a:prstGeom>
            <a:noFill/>
            <a:ln>
              <a:noFill/>
            </a:ln>
          </p:spPr>
        </p:pic>
        <p:pic>
          <p:nvPicPr>
            <p:cNvPr id="207" name="Google Shape;207;g3387b954be2_2_0" descr="Picture 9"/>
            <p:cNvPicPr preferRelativeResize="0"/>
            <p:nvPr/>
          </p:nvPicPr>
          <p:blipFill rotWithShape="1">
            <a:blip r:embed="rId27">
              <a:alphaModFix/>
            </a:blip>
            <a:srcRect/>
            <a:stretch/>
          </p:blipFill>
          <p:spPr>
            <a:xfrm>
              <a:off x="2215597" y="103720"/>
              <a:ext cx="1097390" cy="571664"/>
            </a:xfrm>
            <a:prstGeom prst="rect">
              <a:avLst/>
            </a:prstGeom>
            <a:noFill/>
            <a:ln>
              <a:noFill/>
            </a:ln>
          </p:spPr>
        </p:pic>
        <p:cxnSp>
          <p:nvCxnSpPr>
            <p:cNvPr id="208" name="Google Shape;208;g3387b954be2_2_0"/>
            <p:cNvCxnSpPr/>
            <p:nvPr/>
          </p:nvCxnSpPr>
          <p:spPr>
            <a:xfrm rot="10800000" flipH="1">
              <a:off x="2129284" y="100911"/>
              <a:ext cx="2682" cy="574473"/>
            </a:xfrm>
            <a:prstGeom prst="straightConnector1">
              <a:avLst/>
            </a:prstGeom>
            <a:noFill/>
            <a:ln w="28575" cap="flat" cmpd="sng">
              <a:solidFill>
                <a:srgbClr val="2F4F88"/>
              </a:solidFill>
              <a:prstDash val="solid"/>
              <a:miter lim="800000"/>
              <a:headEnd type="none" w="sm" len="sm"/>
              <a:tailEnd type="none" w="sm" len="sm"/>
            </a:ln>
          </p:spPr>
        </p:cxnSp>
      </p:grpSp>
      <p:cxnSp>
        <p:nvCxnSpPr>
          <p:cNvPr id="209" name="Google Shape;209;g3387b954be2_2_0"/>
          <p:cNvCxnSpPr/>
          <p:nvPr/>
        </p:nvCxnSpPr>
        <p:spPr>
          <a:xfrm>
            <a:off x="442378" y="-1"/>
            <a:ext cx="18660" cy="6858002"/>
          </a:xfrm>
          <a:prstGeom prst="straightConnector1">
            <a:avLst/>
          </a:prstGeom>
          <a:noFill/>
          <a:ln w="34925" cap="flat" cmpd="sng">
            <a:solidFill>
              <a:srgbClr val="2F4F88"/>
            </a:solidFill>
            <a:prstDash val="solid"/>
            <a:miter lim="8000"/>
            <a:headEnd type="none" w="sm" len="sm"/>
            <a:tailEnd type="none" w="sm" len="sm"/>
          </a:ln>
        </p:spPr>
      </p:cxnSp>
      <p:sp>
        <p:nvSpPr>
          <p:cNvPr id="210" name="Google Shape;210;g3387b954be2_2_0"/>
          <p:cNvSpPr/>
          <p:nvPr/>
        </p:nvSpPr>
        <p:spPr>
          <a:xfrm>
            <a:off x="0" y="-1"/>
            <a:ext cx="12192000" cy="1122364"/>
          </a:xfrm>
          <a:prstGeom prst="rect">
            <a:avLst/>
          </a:prstGeom>
          <a:solidFill>
            <a:srgbClr val="2F4F88"/>
          </a:solidFill>
          <a:ln w="12700" cap="flat" cmpd="sng">
            <a:solidFill>
              <a:srgbClr val="2F4F88"/>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1" name="Google Shape;211;g3387b954be2_2_0"/>
          <p:cNvSpPr txBox="1">
            <a:spLocks noGrp="1"/>
          </p:cNvSpPr>
          <p:nvPr>
            <p:ph type="body" idx="1"/>
          </p:nvPr>
        </p:nvSpPr>
        <p:spPr>
          <a:xfrm>
            <a:off x="838197" y="1460500"/>
            <a:ext cx="10749899"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2F4F88"/>
              </a:buClr>
              <a:buSzPts val="2800"/>
              <a:buFont typeface="Arial"/>
              <a:buChar char="•"/>
              <a:defRPr sz="2800" b="0" i="0" u="none" strike="noStrike" cap="none">
                <a:solidFill>
                  <a:srgbClr val="2F4F88"/>
                </a:solidFill>
                <a:latin typeface="Verdana"/>
                <a:ea typeface="Verdana"/>
                <a:cs typeface="Verdana"/>
                <a:sym typeface="Verdana"/>
              </a:defRPr>
            </a:lvl1pPr>
            <a:lvl2pPr marL="914400" marR="0" lvl="1" indent="-406400" algn="l" rtl="0">
              <a:lnSpc>
                <a:spcPct val="90000"/>
              </a:lnSpc>
              <a:spcBef>
                <a:spcPts val="1000"/>
              </a:spcBef>
              <a:spcAft>
                <a:spcPts val="0"/>
              </a:spcAft>
              <a:buClr>
                <a:srgbClr val="2F4F88"/>
              </a:buClr>
              <a:buSzPts val="2800"/>
              <a:buFont typeface="Arial"/>
              <a:buChar char="•"/>
              <a:defRPr sz="2800" b="0" i="0" u="none" strike="noStrike" cap="none">
                <a:solidFill>
                  <a:srgbClr val="2F4F88"/>
                </a:solidFill>
                <a:latin typeface="Verdana"/>
                <a:ea typeface="Verdana"/>
                <a:cs typeface="Verdana"/>
                <a:sym typeface="Verdana"/>
              </a:defRPr>
            </a:lvl2pPr>
            <a:lvl3pPr marL="1371600" marR="0" lvl="2" indent="-406400" algn="l" rtl="0">
              <a:lnSpc>
                <a:spcPct val="90000"/>
              </a:lnSpc>
              <a:spcBef>
                <a:spcPts val="1000"/>
              </a:spcBef>
              <a:spcAft>
                <a:spcPts val="0"/>
              </a:spcAft>
              <a:buClr>
                <a:srgbClr val="2F4F88"/>
              </a:buClr>
              <a:buSzPts val="2800"/>
              <a:buFont typeface="Arial"/>
              <a:buChar char="•"/>
              <a:defRPr sz="2800" b="0" i="0" u="none" strike="noStrike" cap="none">
                <a:solidFill>
                  <a:srgbClr val="2F4F88"/>
                </a:solidFill>
                <a:latin typeface="Verdana"/>
                <a:ea typeface="Verdana"/>
                <a:cs typeface="Verdana"/>
                <a:sym typeface="Verdana"/>
              </a:defRPr>
            </a:lvl3pPr>
            <a:lvl4pPr marL="1828800" marR="0" lvl="3" indent="-406400" algn="l" rtl="0">
              <a:lnSpc>
                <a:spcPct val="90000"/>
              </a:lnSpc>
              <a:spcBef>
                <a:spcPts val="1000"/>
              </a:spcBef>
              <a:spcAft>
                <a:spcPts val="0"/>
              </a:spcAft>
              <a:buClr>
                <a:srgbClr val="2F4F88"/>
              </a:buClr>
              <a:buSzPts val="2800"/>
              <a:buFont typeface="Arial"/>
              <a:buChar char="•"/>
              <a:defRPr sz="2800" b="0" i="0" u="none" strike="noStrike" cap="none">
                <a:solidFill>
                  <a:srgbClr val="2F4F88"/>
                </a:solidFill>
                <a:latin typeface="Verdana"/>
                <a:ea typeface="Verdana"/>
                <a:cs typeface="Verdana"/>
                <a:sym typeface="Verdana"/>
              </a:defRPr>
            </a:lvl4pPr>
            <a:lvl5pPr marL="2286000" marR="0" lvl="4" indent="-406400" algn="l" rtl="0">
              <a:lnSpc>
                <a:spcPct val="90000"/>
              </a:lnSpc>
              <a:spcBef>
                <a:spcPts val="1000"/>
              </a:spcBef>
              <a:spcAft>
                <a:spcPts val="0"/>
              </a:spcAft>
              <a:buClr>
                <a:srgbClr val="2F4F88"/>
              </a:buClr>
              <a:buSzPts val="2800"/>
              <a:buFont typeface="Arial"/>
              <a:buChar char="•"/>
              <a:defRPr sz="2800" b="0" i="0" u="none" strike="noStrike" cap="none">
                <a:solidFill>
                  <a:srgbClr val="2F4F88"/>
                </a:solidFill>
                <a:latin typeface="Verdana"/>
                <a:ea typeface="Verdana"/>
                <a:cs typeface="Verdana"/>
                <a:sym typeface="Verdana"/>
              </a:defRPr>
            </a:lvl5pPr>
            <a:lvl6pPr marL="2743200" marR="0" lvl="5" indent="-406400" algn="l" rtl="0">
              <a:lnSpc>
                <a:spcPct val="90000"/>
              </a:lnSpc>
              <a:spcBef>
                <a:spcPts val="1000"/>
              </a:spcBef>
              <a:spcAft>
                <a:spcPts val="0"/>
              </a:spcAft>
              <a:buClr>
                <a:srgbClr val="2F4F88"/>
              </a:buClr>
              <a:buSzPts val="2800"/>
              <a:buFont typeface="Arial"/>
              <a:buChar char="•"/>
              <a:defRPr sz="2800" b="0" i="0" u="none" strike="noStrike" cap="none">
                <a:solidFill>
                  <a:srgbClr val="2F4F88"/>
                </a:solidFill>
                <a:latin typeface="Verdana"/>
                <a:ea typeface="Verdana"/>
                <a:cs typeface="Verdana"/>
                <a:sym typeface="Verdana"/>
              </a:defRPr>
            </a:lvl6pPr>
            <a:lvl7pPr marL="3200400" marR="0" lvl="6" indent="-406400" algn="l" rtl="0">
              <a:lnSpc>
                <a:spcPct val="90000"/>
              </a:lnSpc>
              <a:spcBef>
                <a:spcPts val="1000"/>
              </a:spcBef>
              <a:spcAft>
                <a:spcPts val="0"/>
              </a:spcAft>
              <a:buClr>
                <a:srgbClr val="2F4F88"/>
              </a:buClr>
              <a:buSzPts val="2800"/>
              <a:buFont typeface="Arial"/>
              <a:buChar char="•"/>
              <a:defRPr sz="2800" b="0" i="0" u="none" strike="noStrike" cap="none">
                <a:solidFill>
                  <a:srgbClr val="2F4F88"/>
                </a:solidFill>
                <a:latin typeface="Verdana"/>
                <a:ea typeface="Verdana"/>
                <a:cs typeface="Verdana"/>
                <a:sym typeface="Verdana"/>
              </a:defRPr>
            </a:lvl7pPr>
            <a:lvl8pPr marL="3657600" marR="0" lvl="7" indent="-406400" algn="l" rtl="0">
              <a:lnSpc>
                <a:spcPct val="90000"/>
              </a:lnSpc>
              <a:spcBef>
                <a:spcPts val="1000"/>
              </a:spcBef>
              <a:spcAft>
                <a:spcPts val="0"/>
              </a:spcAft>
              <a:buClr>
                <a:srgbClr val="2F4F88"/>
              </a:buClr>
              <a:buSzPts val="2800"/>
              <a:buFont typeface="Arial"/>
              <a:buChar char="•"/>
              <a:defRPr sz="2800" b="0" i="0" u="none" strike="noStrike" cap="none">
                <a:solidFill>
                  <a:srgbClr val="2F4F88"/>
                </a:solidFill>
                <a:latin typeface="Verdana"/>
                <a:ea typeface="Verdana"/>
                <a:cs typeface="Verdana"/>
                <a:sym typeface="Verdana"/>
              </a:defRPr>
            </a:lvl8pPr>
            <a:lvl9pPr marL="4114800" marR="0" lvl="8" indent="-406400" algn="l" rtl="0">
              <a:lnSpc>
                <a:spcPct val="90000"/>
              </a:lnSpc>
              <a:spcBef>
                <a:spcPts val="1000"/>
              </a:spcBef>
              <a:spcAft>
                <a:spcPts val="0"/>
              </a:spcAft>
              <a:buClr>
                <a:srgbClr val="2F4F88"/>
              </a:buClr>
              <a:buSzPts val="2800"/>
              <a:buFont typeface="Arial"/>
              <a:buChar char="•"/>
              <a:defRPr sz="2800" b="0" i="0" u="none" strike="noStrike" cap="none">
                <a:solidFill>
                  <a:srgbClr val="2F4F88"/>
                </a:solidFill>
                <a:latin typeface="Verdana"/>
                <a:ea typeface="Verdana"/>
                <a:cs typeface="Verdana"/>
                <a:sym typeface="Verdana"/>
              </a:defRPr>
            </a:lvl9pPr>
          </a:lstStyle>
          <a:p>
            <a:endParaRPr/>
          </a:p>
        </p:txBody>
      </p:sp>
      <p:sp>
        <p:nvSpPr>
          <p:cNvPr id="212" name="Google Shape;212;g3387b954be2_2_0"/>
          <p:cNvSpPr txBox="1">
            <a:spLocks noGrp="1"/>
          </p:cNvSpPr>
          <p:nvPr>
            <p:ph type="title"/>
          </p:nvPr>
        </p:nvSpPr>
        <p:spPr>
          <a:xfrm>
            <a:off x="609600" y="231775"/>
            <a:ext cx="10972800" cy="1228725"/>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2F4F88"/>
              </a:buClr>
              <a:buSzPts val="6000"/>
              <a:buFont typeface="Verdana"/>
              <a:buNone/>
              <a:defRPr sz="6000" b="0" i="0" u="none" strike="noStrike" cap="none">
                <a:solidFill>
                  <a:srgbClr val="2F4F88"/>
                </a:solidFill>
                <a:latin typeface="Verdana"/>
                <a:ea typeface="Verdana"/>
                <a:cs typeface="Verdana"/>
                <a:sym typeface="Verdana"/>
              </a:defRPr>
            </a:lvl1pPr>
            <a:lvl2pPr marR="0" lvl="1" algn="l" rtl="0">
              <a:lnSpc>
                <a:spcPct val="90000"/>
              </a:lnSpc>
              <a:spcBef>
                <a:spcPts val="0"/>
              </a:spcBef>
              <a:spcAft>
                <a:spcPts val="0"/>
              </a:spcAft>
              <a:buClr>
                <a:srgbClr val="2F4F88"/>
              </a:buClr>
              <a:buSzPts val="6000"/>
              <a:buFont typeface="Verdana"/>
              <a:buNone/>
              <a:defRPr sz="6000" b="0" i="0" u="none" strike="noStrike" cap="none">
                <a:solidFill>
                  <a:srgbClr val="2F4F88"/>
                </a:solidFill>
                <a:latin typeface="Verdana"/>
                <a:ea typeface="Verdana"/>
                <a:cs typeface="Verdana"/>
                <a:sym typeface="Verdana"/>
              </a:defRPr>
            </a:lvl2pPr>
            <a:lvl3pPr marR="0" lvl="2" algn="l" rtl="0">
              <a:lnSpc>
                <a:spcPct val="90000"/>
              </a:lnSpc>
              <a:spcBef>
                <a:spcPts val="0"/>
              </a:spcBef>
              <a:spcAft>
                <a:spcPts val="0"/>
              </a:spcAft>
              <a:buClr>
                <a:srgbClr val="2F4F88"/>
              </a:buClr>
              <a:buSzPts val="6000"/>
              <a:buFont typeface="Verdana"/>
              <a:buNone/>
              <a:defRPr sz="6000" b="0" i="0" u="none" strike="noStrike" cap="none">
                <a:solidFill>
                  <a:srgbClr val="2F4F88"/>
                </a:solidFill>
                <a:latin typeface="Verdana"/>
                <a:ea typeface="Verdana"/>
                <a:cs typeface="Verdana"/>
                <a:sym typeface="Verdana"/>
              </a:defRPr>
            </a:lvl3pPr>
            <a:lvl4pPr marR="0" lvl="3" algn="l" rtl="0">
              <a:lnSpc>
                <a:spcPct val="90000"/>
              </a:lnSpc>
              <a:spcBef>
                <a:spcPts val="0"/>
              </a:spcBef>
              <a:spcAft>
                <a:spcPts val="0"/>
              </a:spcAft>
              <a:buClr>
                <a:srgbClr val="2F4F88"/>
              </a:buClr>
              <a:buSzPts val="6000"/>
              <a:buFont typeface="Verdana"/>
              <a:buNone/>
              <a:defRPr sz="6000" b="0" i="0" u="none" strike="noStrike" cap="none">
                <a:solidFill>
                  <a:srgbClr val="2F4F88"/>
                </a:solidFill>
                <a:latin typeface="Verdana"/>
                <a:ea typeface="Verdana"/>
                <a:cs typeface="Verdana"/>
                <a:sym typeface="Verdana"/>
              </a:defRPr>
            </a:lvl4pPr>
            <a:lvl5pPr marR="0" lvl="4" algn="l" rtl="0">
              <a:lnSpc>
                <a:spcPct val="90000"/>
              </a:lnSpc>
              <a:spcBef>
                <a:spcPts val="0"/>
              </a:spcBef>
              <a:spcAft>
                <a:spcPts val="0"/>
              </a:spcAft>
              <a:buClr>
                <a:srgbClr val="2F4F88"/>
              </a:buClr>
              <a:buSzPts val="6000"/>
              <a:buFont typeface="Verdana"/>
              <a:buNone/>
              <a:defRPr sz="6000" b="0" i="0" u="none" strike="noStrike" cap="none">
                <a:solidFill>
                  <a:srgbClr val="2F4F88"/>
                </a:solidFill>
                <a:latin typeface="Verdana"/>
                <a:ea typeface="Verdana"/>
                <a:cs typeface="Verdana"/>
                <a:sym typeface="Verdana"/>
              </a:defRPr>
            </a:lvl5pPr>
            <a:lvl6pPr marR="0" lvl="5" algn="l" rtl="0">
              <a:lnSpc>
                <a:spcPct val="90000"/>
              </a:lnSpc>
              <a:spcBef>
                <a:spcPts val="0"/>
              </a:spcBef>
              <a:spcAft>
                <a:spcPts val="0"/>
              </a:spcAft>
              <a:buClr>
                <a:srgbClr val="2F4F88"/>
              </a:buClr>
              <a:buSzPts val="6000"/>
              <a:buFont typeface="Verdana"/>
              <a:buNone/>
              <a:defRPr sz="6000" b="0" i="0" u="none" strike="noStrike" cap="none">
                <a:solidFill>
                  <a:srgbClr val="2F4F88"/>
                </a:solidFill>
                <a:latin typeface="Verdana"/>
                <a:ea typeface="Verdana"/>
                <a:cs typeface="Verdana"/>
                <a:sym typeface="Verdana"/>
              </a:defRPr>
            </a:lvl6pPr>
            <a:lvl7pPr marR="0" lvl="6" algn="l" rtl="0">
              <a:lnSpc>
                <a:spcPct val="90000"/>
              </a:lnSpc>
              <a:spcBef>
                <a:spcPts val="0"/>
              </a:spcBef>
              <a:spcAft>
                <a:spcPts val="0"/>
              </a:spcAft>
              <a:buClr>
                <a:srgbClr val="2F4F88"/>
              </a:buClr>
              <a:buSzPts val="6000"/>
              <a:buFont typeface="Verdana"/>
              <a:buNone/>
              <a:defRPr sz="6000" b="0" i="0" u="none" strike="noStrike" cap="none">
                <a:solidFill>
                  <a:srgbClr val="2F4F88"/>
                </a:solidFill>
                <a:latin typeface="Verdana"/>
                <a:ea typeface="Verdana"/>
                <a:cs typeface="Verdana"/>
                <a:sym typeface="Verdana"/>
              </a:defRPr>
            </a:lvl7pPr>
            <a:lvl8pPr marR="0" lvl="7" algn="l" rtl="0">
              <a:lnSpc>
                <a:spcPct val="90000"/>
              </a:lnSpc>
              <a:spcBef>
                <a:spcPts val="0"/>
              </a:spcBef>
              <a:spcAft>
                <a:spcPts val="0"/>
              </a:spcAft>
              <a:buClr>
                <a:srgbClr val="2F4F88"/>
              </a:buClr>
              <a:buSzPts val="6000"/>
              <a:buFont typeface="Verdana"/>
              <a:buNone/>
              <a:defRPr sz="6000" b="0" i="0" u="none" strike="noStrike" cap="none">
                <a:solidFill>
                  <a:srgbClr val="2F4F88"/>
                </a:solidFill>
                <a:latin typeface="Verdana"/>
                <a:ea typeface="Verdana"/>
                <a:cs typeface="Verdana"/>
                <a:sym typeface="Verdana"/>
              </a:defRPr>
            </a:lvl8pPr>
            <a:lvl9pPr marR="0" lvl="8" algn="l" rtl="0">
              <a:lnSpc>
                <a:spcPct val="90000"/>
              </a:lnSpc>
              <a:spcBef>
                <a:spcPts val="0"/>
              </a:spcBef>
              <a:spcAft>
                <a:spcPts val="0"/>
              </a:spcAft>
              <a:buClr>
                <a:srgbClr val="2F4F88"/>
              </a:buClr>
              <a:buSzPts val="6000"/>
              <a:buFont typeface="Verdana"/>
              <a:buNone/>
              <a:defRPr sz="6000" b="0" i="0" u="none" strike="noStrike" cap="none">
                <a:solidFill>
                  <a:srgbClr val="2F4F88"/>
                </a:solidFill>
                <a:latin typeface="Verdana"/>
                <a:ea typeface="Verdana"/>
                <a:cs typeface="Verdana"/>
                <a:sym typeface="Verdana"/>
              </a:defRPr>
            </a:lvl9pPr>
          </a:lstStyle>
          <a:p>
            <a:endParaRPr/>
          </a:p>
        </p:txBody>
      </p:sp>
      <p:sp>
        <p:nvSpPr>
          <p:cNvPr id="213" name="Google Shape;213;g3387b954be2_2_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extLst>
      <p:ext uri="{BB962C8B-B14F-4D97-AF65-F5344CB8AC3E}">
        <p14:creationId xmlns:p14="http://schemas.microsoft.com/office/powerpoint/2010/main" val="4288053214"/>
      </p:ext>
    </p:extLst>
  </p:cSld>
  <p:clrMap bg1="lt1" tx1="dk1" bg2="dk2"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 id="2147483799"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hyperlink" Target="mailto:VJHPCCOT@interiorhealth.ca"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th winding through a grassy field">
            <a:extLst>
              <a:ext uri="{FF2B5EF4-FFF2-40B4-BE49-F238E27FC236}">
                <a16:creationId xmlns:a16="http://schemas.microsoft.com/office/drawing/2014/main" id="{5C6C647F-5F82-650B-0E6C-0E32CF58C44A}"/>
              </a:ext>
            </a:extLst>
          </p:cNvPr>
          <p:cNvPicPr>
            <a:picLocks noChangeAspect="1"/>
          </p:cNvPicPr>
          <p:nvPr/>
        </p:nvPicPr>
        <p:blipFill rotWithShape="1">
          <a:blip r:embed="rId2">
            <a:extLst>
              <a:ext uri="{28A0092B-C50C-407E-A947-70E740481C1C}">
                <a14:useLocalDpi xmlns:a14="http://schemas.microsoft.com/office/drawing/2010/main" val="0"/>
              </a:ext>
            </a:extLst>
          </a:blip>
          <a:srcRect t="17670" b="26072"/>
          <a:stretch/>
        </p:blipFill>
        <p:spPr>
          <a:xfrm>
            <a:off x="15" y="10"/>
            <a:ext cx="12191985" cy="4578340"/>
          </a:xfrm>
          <a:prstGeom prst="rect">
            <a:avLst/>
          </a:prstGeom>
          <a:noFill/>
        </p:spPr>
      </p:pic>
      <p:sp>
        <p:nvSpPr>
          <p:cNvPr id="2" name="Title 1">
            <a:extLst>
              <a:ext uri="{FF2B5EF4-FFF2-40B4-BE49-F238E27FC236}">
                <a16:creationId xmlns:a16="http://schemas.microsoft.com/office/drawing/2014/main" id="{F5D54953-41E1-0654-36D4-AE7B0171C97E}"/>
              </a:ext>
            </a:extLst>
          </p:cNvPr>
          <p:cNvSpPr>
            <a:spLocks noGrp="1"/>
          </p:cNvSpPr>
          <p:nvPr>
            <p:ph type="title"/>
          </p:nvPr>
        </p:nvSpPr>
        <p:spPr>
          <a:xfrm>
            <a:off x="1097279" y="4799362"/>
            <a:ext cx="10113645" cy="743682"/>
          </a:xfrm>
        </p:spPr>
        <p:txBody>
          <a:bodyPr anchor="b">
            <a:normAutofit/>
          </a:bodyPr>
          <a:lstStyle/>
          <a:p>
            <a:pPr algn="ctr"/>
            <a:r>
              <a:rPr lang="en-CA" sz="3200" dirty="0">
                <a:latin typeface="+mn-lt"/>
              </a:rPr>
              <a:t>Looking Forward….The best is yet to come</a:t>
            </a:r>
          </a:p>
        </p:txBody>
      </p:sp>
      <p:sp>
        <p:nvSpPr>
          <p:cNvPr id="9" name="Text Placeholder 3">
            <a:extLst>
              <a:ext uri="{FF2B5EF4-FFF2-40B4-BE49-F238E27FC236}">
                <a16:creationId xmlns:a16="http://schemas.microsoft.com/office/drawing/2014/main" id="{1B98FAA7-A346-7113-0717-5C15F3DA441A}"/>
              </a:ext>
            </a:extLst>
          </p:cNvPr>
          <p:cNvSpPr>
            <a:spLocks noGrp="1"/>
          </p:cNvSpPr>
          <p:nvPr>
            <p:ph type="body" sz="half" idx="2"/>
          </p:nvPr>
        </p:nvSpPr>
        <p:spPr>
          <a:xfrm>
            <a:off x="1097279" y="5715000"/>
            <a:ext cx="10113264" cy="609600"/>
          </a:xfrm>
        </p:spPr>
        <p:txBody>
          <a:bodyPr>
            <a:normAutofit fontScale="92500" lnSpcReduction="10000"/>
          </a:bodyPr>
          <a:lstStyle/>
          <a:p>
            <a:pPr algn="ctr"/>
            <a:r>
              <a:rPr lang="en-US" dirty="0"/>
              <a:t>2024 – 2025 Annual General Meeting</a:t>
            </a:r>
          </a:p>
          <a:p>
            <a:pPr algn="ctr"/>
            <a:r>
              <a:rPr lang="en-US" dirty="0"/>
              <a:t>Vernon Jubilee Hospital Medical Staff Association</a:t>
            </a:r>
          </a:p>
        </p:txBody>
      </p:sp>
      <p:pic>
        <p:nvPicPr>
          <p:cNvPr id="5" name="Picture 4" descr="A logo for a medical staff&#10;&#10;AI-generated content may be incorrect.">
            <a:extLst>
              <a:ext uri="{FF2B5EF4-FFF2-40B4-BE49-F238E27FC236}">
                <a16:creationId xmlns:a16="http://schemas.microsoft.com/office/drawing/2014/main" id="{4B45A4DA-F20B-0A10-156C-6AA6376719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331" y="5231756"/>
            <a:ext cx="1753895" cy="1420655"/>
          </a:xfrm>
          <a:prstGeom prst="rect">
            <a:avLst/>
          </a:prstGeom>
        </p:spPr>
      </p:pic>
    </p:spTree>
    <p:extLst>
      <p:ext uri="{BB962C8B-B14F-4D97-AF65-F5344CB8AC3E}">
        <p14:creationId xmlns:p14="http://schemas.microsoft.com/office/powerpoint/2010/main" val="3320862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7A904-091F-153D-D688-95611C45DA76}"/>
              </a:ext>
            </a:extLst>
          </p:cNvPr>
          <p:cNvSpPr txBox="1"/>
          <p:nvPr/>
        </p:nvSpPr>
        <p:spPr>
          <a:xfrm>
            <a:off x="643466" y="786383"/>
            <a:ext cx="3517567" cy="2093975"/>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3600" b="0" i="0" kern="1200" spc="-50" baseline="0" dirty="0">
                <a:solidFill>
                  <a:srgbClr val="FFFFFF"/>
                </a:solidFill>
                <a:latin typeface="+mj-lt"/>
                <a:ea typeface="+mj-ea"/>
                <a:cs typeface="+mj-cs"/>
              </a:rPr>
              <a:t>Physician Society Activities </a:t>
            </a:r>
          </a:p>
          <a:p>
            <a:pPr>
              <a:lnSpc>
                <a:spcPct val="90000"/>
              </a:lnSpc>
              <a:spcBef>
                <a:spcPct val="0"/>
              </a:spcBef>
              <a:spcAft>
                <a:spcPts val="600"/>
              </a:spcAft>
            </a:pPr>
            <a:r>
              <a:rPr lang="en-US" sz="3600" b="0" i="0" kern="1200" spc="-50" baseline="0" dirty="0">
                <a:solidFill>
                  <a:srgbClr val="FFFFFF"/>
                </a:solidFill>
                <a:latin typeface="+mj-lt"/>
                <a:ea typeface="+mj-ea"/>
                <a:cs typeface="+mj-cs"/>
              </a:rPr>
              <a:t>2024 - 2025</a:t>
            </a:r>
          </a:p>
        </p:txBody>
      </p:sp>
      <p:sp>
        <p:nvSpPr>
          <p:cNvPr id="3" name="TextBox 2">
            <a:extLst>
              <a:ext uri="{FF2B5EF4-FFF2-40B4-BE49-F238E27FC236}">
                <a16:creationId xmlns:a16="http://schemas.microsoft.com/office/drawing/2014/main" id="{5F812CB1-0CBA-3491-9774-ACF3E6248221}"/>
              </a:ext>
            </a:extLst>
          </p:cNvPr>
          <p:cNvSpPr txBox="1"/>
          <p:nvPr/>
        </p:nvSpPr>
        <p:spPr>
          <a:xfrm>
            <a:off x="5438203" y="232979"/>
            <a:ext cx="5928344" cy="5294757"/>
          </a:xfrm>
          <a:prstGeom prst="rect">
            <a:avLst/>
          </a:prstGeom>
        </p:spPr>
        <p:txBody>
          <a:bodyPr vert="horz" lIns="0" tIns="45720" rIns="0" bIns="45720" rtlCol="0">
            <a:noAutofit/>
          </a:bodyPr>
          <a:lstStyle/>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dirty="0">
                <a:solidFill>
                  <a:schemeClr val="tx1">
                    <a:lumMod val="75000"/>
                    <a:lumOff val="25000"/>
                  </a:schemeClr>
                </a:solidFill>
              </a:rPr>
              <a:t>Civility Matters - $5,431</a:t>
            </a: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dirty="0">
                <a:solidFill>
                  <a:schemeClr val="tx1">
                    <a:lumMod val="75000"/>
                    <a:lumOff val="25000"/>
                  </a:schemeClr>
                </a:solidFill>
              </a:rPr>
              <a:t>Communications – $10,743</a:t>
            </a: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dirty="0">
                <a:solidFill>
                  <a:schemeClr val="tx1">
                    <a:lumMod val="75000"/>
                    <a:lumOff val="25000"/>
                  </a:schemeClr>
                </a:solidFill>
              </a:rPr>
              <a:t>CME -$1,749</a:t>
            </a: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dirty="0">
                <a:solidFill>
                  <a:schemeClr val="tx1">
                    <a:lumMod val="75000"/>
                    <a:lumOff val="25000"/>
                  </a:schemeClr>
                </a:solidFill>
              </a:rPr>
              <a:t>Department/Interdepartmental Meetings -$63,031</a:t>
            </a: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dirty="0">
                <a:solidFill>
                  <a:schemeClr val="tx1">
                    <a:lumMod val="75000"/>
                    <a:lumOff val="25000"/>
                  </a:schemeClr>
                </a:solidFill>
              </a:rPr>
              <a:t>Governance - $42,658.75</a:t>
            </a: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dirty="0">
                <a:solidFill>
                  <a:schemeClr val="tx1">
                    <a:lumMod val="75000"/>
                    <a:lumOff val="25000"/>
                  </a:schemeClr>
                </a:solidFill>
              </a:rPr>
              <a:t>Internal Operating Expenses - $142,627</a:t>
            </a: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dirty="0">
                <a:solidFill>
                  <a:schemeClr val="tx1">
                    <a:lumMod val="75000"/>
                    <a:lumOff val="25000"/>
                  </a:schemeClr>
                </a:solidFill>
              </a:rPr>
              <a:t>Kid Friendly ER Painting Project - $8,517</a:t>
            </a: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dirty="0">
                <a:solidFill>
                  <a:schemeClr val="tx1">
                    <a:lumMod val="75000"/>
                    <a:lumOff val="25000"/>
                  </a:schemeClr>
                </a:solidFill>
              </a:rPr>
              <a:t>Leadership Toolkit - $9,910</a:t>
            </a: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dirty="0">
                <a:solidFill>
                  <a:schemeClr val="tx1">
                    <a:lumMod val="75000"/>
                    <a:lumOff val="25000"/>
                  </a:schemeClr>
                </a:solidFill>
              </a:rPr>
              <a:t>Physician Recruitment - $34,790</a:t>
            </a: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dirty="0">
                <a:solidFill>
                  <a:schemeClr val="tx1">
                    <a:lumMod val="75000"/>
                    <a:lumOff val="25000"/>
                  </a:schemeClr>
                </a:solidFill>
              </a:rPr>
              <a:t>Physician Waffle House - $21,362</a:t>
            </a: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dirty="0">
                <a:solidFill>
                  <a:schemeClr val="tx1">
                    <a:lumMod val="75000"/>
                    <a:lumOff val="25000"/>
                  </a:schemeClr>
                </a:solidFill>
              </a:rPr>
              <a:t>Civility Regional Tour - $12,146</a:t>
            </a: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dirty="0">
                <a:solidFill>
                  <a:schemeClr val="tx1">
                    <a:lumMod val="75000"/>
                    <a:lumOff val="25000"/>
                  </a:schemeClr>
                </a:solidFill>
              </a:rPr>
              <a:t>Resuscitation SIMS - $6,236</a:t>
            </a: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dirty="0">
                <a:solidFill>
                  <a:schemeClr val="tx1">
                    <a:lumMod val="75000"/>
                    <a:lumOff val="25000"/>
                  </a:schemeClr>
                </a:solidFill>
              </a:rPr>
              <a:t>Strategic Planning Review – Pediatrics - $4,749</a:t>
            </a: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dirty="0">
                <a:solidFill>
                  <a:schemeClr val="tx1">
                    <a:lumMod val="75000"/>
                    <a:lumOff val="25000"/>
                  </a:schemeClr>
                </a:solidFill>
              </a:rPr>
              <a:t>Uncompensated Committee Work - $69,262</a:t>
            </a: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dirty="0">
                <a:solidFill>
                  <a:schemeClr val="tx1">
                    <a:lumMod val="75000"/>
                    <a:lumOff val="25000"/>
                  </a:schemeClr>
                </a:solidFill>
              </a:rPr>
              <a:t>Working Group - $19,603</a:t>
            </a:r>
          </a:p>
        </p:txBody>
      </p:sp>
    </p:spTree>
    <p:extLst>
      <p:ext uri="{BB962C8B-B14F-4D97-AF65-F5344CB8AC3E}">
        <p14:creationId xmlns:p14="http://schemas.microsoft.com/office/powerpoint/2010/main" val="2634098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47D80-8880-4363-5A95-376BE74EEED9}"/>
              </a:ext>
            </a:extLst>
          </p:cNvPr>
          <p:cNvSpPr>
            <a:spLocks noGrp="1"/>
          </p:cNvSpPr>
          <p:nvPr>
            <p:ph type="title"/>
          </p:nvPr>
        </p:nvSpPr>
        <p:spPr/>
        <p:txBody>
          <a:bodyPr/>
          <a:lstStyle/>
          <a:p>
            <a:r>
              <a:rPr lang="en-CA" dirty="0"/>
              <a:t>Election of MSA Board</a:t>
            </a:r>
          </a:p>
        </p:txBody>
      </p:sp>
      <p:sp>
        <p:nvSpPr>
          <p:cNvPr id="3" name="Content Placeholder 2">
            <a:extLst>
              <a:ext uri="{FF2B5EF4-FFF2-40B4-BE49-F238E27FC236}">
                <a16:creationId xmlns:a16="http://schemas.microsoft.com/office/drawing/2014/main" id="{6B3C91C2-B96D-C13F-8CDA-4E426F41D40A}"/>
              </a:ext>
            </a:extLst>
          </p:cNvPr>
          <p:cNvSpPr>
            <a:spLocks noGrp="1"/>
          </p:cNvSpPr>
          <p:nvPr>
            <p:ph idx="1"/>
          </p:nvPr>
        </p:nvSpPr>
        <p:spPr>
          <a:xfrm>
            <a:off x="5458984" y="812799"/>
            <a:ext cx="5928344" cy="5629565"/>
          </a:xfrm>
        </p:spPr>
        <p:txBody>
          <a:bodyPr>
            <a:normAutofit fontScale="40000" lnSpcReduction="20000"/>
          </a:bodyPr>
          <a:lstStyle/>
          <a:p>
            <a:pPr algn="ctr"/>
            <a:r>
              <a:rPr lang="en-CA" sz="9000" b="1" dirty="0"/>
              <a:t>Nominated:</a:t>
            </a:r>
          </a:p>
          <a:p>
            <a:pPr algn="ctr"/>
            <a:r>
              <a:rPr lang="en-CA" sz="6200" dirty="0"/>
              <a:t>Past President – Dr. Kira McClellan</a:t>
            </a:r>
          </a:p>
          <a:p>
            <a:pPr algn="ctr"/>
            <a:r>
              <a:rPr lang="en-CA" sz="6200" dirty="0"/>
              <a:t>Secretary/Treasurer – Dr. Sergei Reznikov</a:t>
            </a:r>
          </a:p>
          <a:p>
            <a:pPr algn="ctr"/>
            <a:r>
              <a:rPr lang="en-CA" sz="6200" dirty="0"/>
              <a:t>Directors:</a:t>
            </a:r>
          </a:p>
          <a:p>
            <a:pPr algn="ctr"/>
            <a:r>
              <a:rPr lang="en-CA" sz="6200" dirty="0"/>
              <a:t>Dr. Yann Brierley</a:t>
            </a:r>
          </a:p>
          <a:p>
            <a:pPr algn="ctr"/>
            <a:r>
              <a:rPr lang="en-CA" sz="6200" dirty="0"/>
              <a:t>Dr. Johannes </a:t>
            </a:r>
            <a:r>
              <a:rPr lang="en-CA" sz="6200" dirty="0" err="1"/>
              <a:t>Schreve</a:t>
            </a:r>
            <a:endParaRPr lang="en-CA" sz="6200" dirty="0"/>
          </a:p>
          <a:p>
            <a:pPr algn="ctr"/>
            <a:r>
              <a:rPr lang="en-CA" sz="6200" dirty="0"/>
              <a:t>Dr. Jordan Koopman</a:t>
            </a:r>
          </a:p>
          <a:p>
            <a:pPr algn="ctr"/>
            <a:r>
              <a:rPr lang="en-CA" sz="6200" dirty="0"/>
              <a:t>Dr. Noura Safar</a:t>
            </a:r>
          </a:p>
          <a:p>
            <a:pPr algn="ctr"/>
            <a:endParaRPr lang="en-CA" dirty="0"/>
          </a:p>
          <a:p>
            <a:pPr algn="ctr"/>
            <a:endParaRPr lang="en-CA" sz="1300" dirty="0"/>
          </a:p>
          <a:p>
            <a:pPr algn="ctr">
              <a:spcBef>
                <a:spcPts val="0"/>
              </a:spcBef>
              <a:spcAft>
                <a:spcPts val="0"/>
              </a:spcAft>
            </a:pPr>
            <a:r>
              <a:rPr lang="en-CA" sz="6000" b="1" dirty="0">
                <a:solidFill>
                  <a:srgbClr val="FF0000"/>
                </a:solidFill>
              </a:rPr>
              <a:t>Are there nominations from the floor?</a:t>
            </a:r>
          </a:p>
          <a:p>
            <a:pPr algn="ctr">
              <a:spcBef>
                <a:spcPts val="0"/>
              </a:spcBef>
              <a:spcAft>
                <a:spcPts val="0"/>
              </a:spcAft>
            </a:pPr>
            <a:endParaRPr lang="en-CA" sz="1200" b="1" dirty="0">
              <a:solidFill>
                <a:srgbClr val="FF0000"/>
              </a:solidFill>
            </a:endParaRPr>
          </a:p>
          <a:p>
            <a:pPr algn="ctr">
              <a:spcBef>
                <a:spcPts val="0"/>
              </a:spcBef>
              <a:spcAft>
                <a:spcPts val="0"/>
              </a:spcAft>
            </a:pPr>
            <a:endParaRPr lang="en-CA" sz="2400" dirty="0">
              <a:solidFill>
                <a:schemeClr val="tx1"/>
              </a:solidFill>
            </a:endParaRPr>
          </a:p>
        </p:txBody>
      </p:sp>
      <p:pic>
        <p:nvPicPr>
          <p:cNvPr id="4" name="Picture 3" descr="A logo for a medical staff&#10;&#10;AI-generated content may be incorrect.">
            <a:extLst>
              <a:ext uri="{FF2B5EF4-FFF2-40B4-BE49-F238E27FC236}">
                <a16:creationId xmlns:a16="http://schemas.microsoft.com/office/drawing/2014/main" id="{06622829-939E-A582-BE33-0836B4B701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596" y="3495035"/>
            <a:ext cx="1753895" cy="1420655"/>
          </a:xfrm>
          <a:prstGeom prst="rect">
            <a:avLst/>
          </a:prstGeom>
        </p:spPr>
      </p:pic>
    </p:spTree>
    <p:extLst>
      <p:ext uri="{BB962C8B-B14F-4D97-AF65-F5344CB8AC3E}">
        <p14:creationId xmlns:p14="http://schemas.microsoft.com/office/powerpoint/2010/main" val="787242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74E35-4523-B1B4-AF0F-8B49EC952C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81C4C5-E7B3-871B-66DA-DFA23CAAB16F}"/>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sz="2200" b="1" i="0" kern="1200" spc="-50" baseline="0" dirty="0">
                <a:latin typeface="+mn-lt"/>
                <a:ea typeface="+mj-ea"/>
                <a:cs typeface="+mj-cs"/>
              </a:rPr>
              <a:t>Motion:  To elect the following to the VJH MSA Board of Directors</a:t>
            </a:r>
            <a:r>
              <a:rPr lang="en-US" sz="2200" b="1" dirty="0">
                <a:latin typeface="+mn-lt"/>
              </a:rPr>
              <a:t>. The role of president will be appointed at the first executive meeting on November 5.</a:t>
            </a:r>
            <a:endParaRPr lang="en-US" sz="2200" b="1" i="0" kern="1200" spc="-50" baseline="0" dirty="0">
              <a:latin typeface="+mn-lt"/>
              <a:ea typeface="+mj-ea"/>
              <a:cs typeface="+mj-cs"/>
            </a:endParaRPr>
          </a:p>
        </p:txBody>
      </p:sp>
      <p:sp>
        <p:nvSpPr>
          <p:cNvPr id="3" name="TextBox 2">
            <a:extLst>
              <a:ext uri="{FF2B5EF4-FFF2-40B4-BE49-F238E27FC236}">
                <a16:creationId xmlns:a16="http://schemas.microsoft.com/office/drawing/2014/main" id="{A1C6A4F2-C142-5B17-E831-82ED29F3E903}"/>
              </a:ext>
            </a:extLst>
          </p:cNvPr>
          <p:cNvSpPr txBox="1"/>
          <p:nvPr/>
        </p:nvSpPr>
        <p:spPr>
          <a:xfrm>
            <a:off x="1097280" y="2120900"/>
            <a:ext cx="4998720" cy="4077769"/>
          </a:xfrm>
          <a:prstGeom prst="rect">
            <a:avLst/>
          </a:prstGeom>
        </p:spPr>
        <p:txBody>
          <a:bodyPr vert="horz" lIns="0" tIns="45720" rIns="0" bIns="45720" rtlCol="0">
            <a:normAutofit/>
          </a:bodyPr>
          <a:lstStyle/>
          <a:p>
            <a:pPr marL="91440" indent="-91440">
              <a:spcBef>
                <a:spcPts val="1200"/>
              </a:spcBef>
              <a:spcAft>
                <a:spcPts val="200"/>
              </a:spcAft>
              <a:buClr>
                <a:schemeClr val="accent1"/>
              </a:buClr>
              <a:buSzPct val="100000"/>
              <a:buFont typeface="Calibri" panose="020F0502020204030204" pitchFamily="34" charset="0"/>
              <a:buChar char=" "/>
            </a:pPr>
            <a:r>
              <a:rPr lang="en-US" sz="2000" dirty="0">
                <a:solidFill>
                  <a:schemeClr val="tx1">
                    <a:lumMod val="75000"/>
                    <a:lumOff val="25000"/>
                  </a:schemeClr>
                </a:solidFill>
              </a:rPr>
              <a:t>Secretary/Treasurer – Dr. Sergei Reznikov</a:t>
            </a:r>
          </a:p>
          <a:p>
            <a:pPr marL="91440" indent="-91440">
              <a:spcBef>
                <a:spcPts val="1200"/>
              </a:spcBef>
              <a:spcAft>
                <a:spcPts val="200"/>
              </a:spcAft>
              <a:buClr>
                <a:schemeClr val="accent1"/>
              </a:buClr>
              <a:buSzPct val="100000"/>
              <a:buFont typeface="Calibri" panose="020F0502020204030204" pitchFamily="34" charset="0"/>
              <a:buChar char=" "/>
            </a:pPr>
            <a:r>
              <a:rPr lang="en-US" sz="2000" dirty="0">
                <a:solidFill>
                  <a:schemeClr val="tx1">
                    <a:lumMod val="75000"/>
                    <a:lumOff val="25000"/>
                  </a:schemeClr>
                </a:solidFill>
              </a:rPr>
              <a:t>Past President – Dr. Kira McClellan</a:t>
            </a:r>
          </a:p>
          <a:p>
            <a:pPr marL="91440" indent="-91440">
              <a:spcBef>
                <a:spcPts val="1200"/>
              </a:spcBef>
              <a:spcAft>
                <a:spcPts val="200"/>
              </a:spcAft>
              <a:buClr>
                <a:schemeClr val="accent1"/>
              </a:buClr>
              <a:buSzPct val="100000"/>
              <a:buFont typeface="Calibri" panose="020F0502020204030204" pitchFamily="34" charset="0"/>
              <a:buChar char=" "/>
            </a:pPr>
            <a:r>
              <a:rPr lang="en-US" sz="2000" dirty="0">
                <a:solidFill>
                  <a:schemeClr val="tx1">
                    <a:lumMod val="75000"/>
                    <a:lumOff val="25000"/>
                  </a:schemeClr>
                </a:solidFill>
              </a:rPr>
              <a:t>Directors:</a:t>
            </a:r>
          </a:p>
          <a:p>
            <a:pPr marL="91440" indent="-91440">
              <a:spcBef>
                <a:spcPts val="1200"/>
              </a:spcBef>
              <a:spcAft>
                <a:spcPts val="200"/>
              </a:spcAft>
              <a:buClr>
                <a:schemeClr val="accent1"/>
              </a:buClr>
              <a:buSzPct val="100000"/>
              <a:buFont typeface="Calibri" panose="020F0502020204030204" pitchFamily="34" charset="0"/>
              <a:buChar char=" "/>
            </a:pPr>
            <a:r>
              <a:rPr lang="en-US" sz="2000" dirty="0">
                <a:solidFill>
                  <a:schemeClr val="tx1">
                    <a:lumMod val="75000"/>
                    <a:lumOff val="25000"/>
                  </a:schemeClr>
                </a:solidFill>
              </a:rPr>
              <a:t>Dr. Yann Brierley</a:t>
            </a:r>
          </a:p>
          <a:p>
            <a:pPr marL="91440" indent="-91440">
              <a:spcBef>
                <a:spcPts val="1200"/>
              </a:spcBef>
              <a:spcAft>
                <a:spcPts val="200"/>
              </a:spcAft>
              <a:buClr>
                <a:schemeClr val="accent1"/>
              </a:buClr>
              <a:buSzPct val="100000"/>
              <a:buFont typeface="Calibri" panose="020F0502020204030204" pitchFamily="34" charset="0"/>
              <a:buChar char=" "/>
            </a:pPr>
            <a:r>
              <a:rPr lang="en-US" sz="2000" dirty="0">
                <a:solidFill>
                  <a:schemeClr val="tx1">
                    <a:lumMod val="75000"/>
                    <a:lumOff val="25000"/>
                  </a:schemeClr>
                </a:solidFill>
              </a:rPr>
              <a:t>Johannes </a:t>
            </a:r>
            <a:r>
              <a:rPr lang="en-US" sz="2000" dirty="0" err="1">
                <a:solidFill>
                  <a:schemeClr val="tx1">
                    <a:lumMod val="75000"/>
                    <a:lumOff val="25000"/>
                  </a:schemeClr>
                </a:solidFill>
              </a:rPr>
              <a:t>Schreve</a:t>
            </a:r>
            <a:endParaRPr lang="en-US" sz="2000" dirty="0">
              <a:solidFill>
                <a:schemeClr val="tx1">
                  <a:lumMod val="75000"/>
                  <a:lumOff val="25000"/>
                </a:schemeClr>
              </a:solidFill>
            </a:endParaRPr>
          </a:p>
          <a:p>
            <a:pPr marL="91440" indent="-91440">
              <a:spcBef>
                <a:spcPts val="1200"/>
              </a:spcBef>
              <a:spcAft>
                <a:spcPts val="200"/>
              </a:spcAft>
              <a:buClr>
                <a:schemeClr val="accent1"/>
              </a:buClr>
              <a:buSzPct val="100000"/>
              <a:buFont typeface="Calibri" panose="020F0502020204030204" pitchFamily="34" charset="0"/>
              <a:buChar char=" "/>
            </a:pPr>
            <a:r>
              <a:rPr lang="en-US" sz="2000" dirty="0">
                <a:solidFill>
                  <a:schemeClr val="tx1">
                    <a:lumMod val="75000"/>
                    <a:lumOff val="25000"/>
                  </a:schemeClr>
                </a:solidFill>
              </a:rPr>
              <a:t>Dr. Jordan Koopman </a:t>
            </a:r>
          </a:p>
          <a:p>
            <a:pPr marL="91440" indent="-91440">
              <a:spcBef>
                <a:spcPts val="1200"/>
              </a:spcBef>
              <a:spcAft>
                <a:spcPts val="200"/>
              </a:spcAft>
              <a:buClr>
                <a:schemeClr val="accent1"/>
              </a:buClr>
              <a:buSzPct val="100000"/>
              <a:buFont typeface="Calibri" panose="020F0502020204030204" pitchFamily="34" charset="0"/>
              <a:buChar char=" "/>
            </a:pPr>
            <a:r>
              <a:rPr lang="en-US" sz="2000" dirty="0">
                <a:solidFill>
                  <a:schemeClr val="tx1">
                    <a:lumMod val="75000"/>
                    <a:lumOff val="25000"/>
                  </a:schemeClr>
                </a:solidFill>
              </a:rPr>
              <a:t>Dr. Noura Safar</a:t>
            </a:r>
          </a:p>
        </p:txBody>
      </p:sp>
      <p:pic>
        <p:nvPicPr>
          <p:cNvPr id="4" name="Picture 3" descr="A logo for a medical staff&#10;&#10;AI-generated content may be incorrect.">
            <a:extLst>
              <a:ext uri="{FF2B5EF4-FFF2-40B4-BE49-F238E27FC236}">
                <a16:creationId xmlns:a16="http://schemas.microsoft.com/office/drawing/2014/main" id="{A6CFB833-FEB4-F8D7-4F16-2DAB6F7EEB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2112" y="2120900"/>
            <a:ext cx="4627399" cy="3748194"/>
          </a:xfrm>
          <a:prstGeom prst="rect">
            <a:avLst/>
          </a:prstGeom>
          <a:noFill/>
        </p:spPr>
      </p:pic>
    </p:spTree>
    <p:extLst>
      <p:ext uri="{BB962C8B-B14F-4D97-AF65-F5344CB8AC3E}">
        <p14:creationId xmlns:p14="http://schemas.microsoft.com/office/powerpoint/2010/main" val="481386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6"/>
        <p:cNvGrpSpPr/>
        <p:nvPr/>
      </p:nvGrpSpPr>
      <p:grpSpPr>
        <a:xfrm>
          <a:off x="0" y="0"/>
          <a:ext cx="0" cy="0"/>
          <a:chOff x="0" y="0"/>
          <a:chExt cx="0" cy="0"/>
        </a:xfrm>
      </p:grpSpPr>
      <p:sp>
        <p:nvSpPr>
          <p:cNvPr id="407" name="Google Shape;407;p3"/>
          <p:cNvSpPr txBox="1">
            <a:spLocks noGrp="1"/>
          </p:cNvSpPr>
          <p:nvPr>
            <p:ph type="body" idx="1"/>
          </p:nvPr>
        </p:nvSpPr>
        <p:spPr>
          <a:xfrm>
            <a:off x="134575" y="2223600"/>
            <a:ext cx="11945400" cy="1253100"/>
          </a:xfrm>
          <a:prstGeom prst="rect">
            <a:avLst/>
          </a:prstGeom>
          <a:noFill/>
          <a:ln>
            <a:noFill/>
          </a:ln>
        </p:spPr>
        <p:txBody>
          <a:bodyPr spcFirstLastPara="1" wrap="square" lIns="45700" tIns="45700" rIns="45700" bIns="45700" anchor="t" anchorCtr="0">
            <a:normAutofit/>
          </a:bodyPr>
          <a:lstStyle/>
          <a:p>
            <a:pPr marL="0" marR="0" lvl="0" indent="0" algn="ctr" rtl="0">
              <a:lnSpc>
                <a:spcPct val="90000"/>
              </a:lnSpc>
              <a:spcBef>
                <a:spcPts val="0"/>
              </a:spcBef>
              <a:spcAft>
                <a:spcPts val="0"/>
              </a:spcAft>
              <a:buClr>
                <a:srgbClr val="FFFFFF"/>
              </a:buClr>
              <a:buSzPts val="3600"/>
              <a:buFont typeface="Arial"/>
              <a:buNone/>
            </a:pPr>
            <a:r>
              <a:rPr lang="en-US" sz="3600"/>
              <a:t>Be the Superhero - Support Staff &amp; Save Kids</a:t>
            </a:r>
            <a:endParaRPr sz="3600"/>
          </a:p>
          <a:p>
            <a:pPr marL="0" marR="0" lvl="0" indent="0" algn="ctr" rtl="0">
              <a:lnSpc>
                <a:spcPct val="90000"/>
              </a:lnSpc>
              <a:spcBef>
                <a:spcPts val="0"/>
              </a:spcBef>
              <a:spcAft>
                <a:spcPts val="0"/>
              </a:spcAft>
              <a:buClr>
                <a:srgbClr val="FFFFFF"/>
              </a:buClr>
              <a:buSzPts val="3600"/>
              <a:buFont typeface="Arial"/>
              <a:buNone/>
            </a:pPr>
            <a:r>
              <a:rPr lang="en-US" sz="2700"/>
              <a:t>Building Teams for Early Intervention</a:t>
            </a:r>
            <a:endParaRPr sz="2700"/>
          </a:p>
        </p:txBody>
      </p:sp>
      <p:sp>
        <p:nvSpPr>
          <p:cNvPr id="408" name="Google Shape;408;p3"/>
          <p:cNvSpPr txBox="1">
            <a:spLocks noGrp="1"/>
          </p:cNvSpPr>
          <p:nvPr>
            <p:ph type="body" idx="2"/>
          </p:nvPr>
        </p:nvSpPr>
        <p:spPr>
          <a:xfrm>
            <a:off x="3464602" y="3429000"/>
            <a:ext cx="7591500" cy="790500"/>
          </a:xfrm>
          <a:prstGeom prst="rect">
            <a:avLst/>
          </a:prstGeom>
          <a:noFill/>
          <a:ln>
            <a:noFill/>
          </a:ln>
        </p:spPr>
        <p:txBody>
          <a:bodyPr spcFirstLastPara="1" wrap="square" lIns="45700" tIns="45700" rIns="45700" bIns="45700" anchor="t" anchorCtr="0">
            <a:normAutofit fontScale="85000" lnSpcReduction="10000"/>
          </a:bodyPr>
          <a:lstStyle/>
          <a:p>
            <a:pPr marL="0" marR="0" lvl="0" indent="0" algn="ctr" rtl="0">
              <a:lnSpc>
                <a:spcPct val="90000"/>
              </a:lnSpc>
              <a:spcBef>
                <a:spcPts val="0"/>
              </a:spcBef>
              <a:spcAft>
                <a:spcPts val="0"/>
              </a:spcAft>
              <a:buClr>
                <a:srgbClr val="FFFFFF"/>
              </a:buClr>
              <a:buSzPct val="100000"/>
              <a:buFont typeface="Arial"/>
              <a:buNone/>
            </a:pPr>
            <a:r>
              <a:rPr lang="en-US" sz="3607" dirty="0"/>
              <a:t>Dr. Jody Snook &amp; Krissy </a:t>
            </a:r>
            <a:r>
              <a:rPr lang="en-US" sz="3607" dirty="0" err="1"/>
              <a:t>Krnasty</a:t>
            </a:r>
            <a:r>
              <a:rPr lang="en-US" sz="3607" dirty="0"/>
              <a:t>, RN</a:t>
            </a:r>
            <a:endParaRPr dirty="0"/>
          </a:p>
        </p:txBody>
      </p:sp>
      <p:pic>
        <p:nvPicPr>
          <p:cNvPr id="409" name="Google Shape;409;p3" title="Super Hero pic.png"/>
          <p:cNvPicPr preferRelativeResize="0"/>
          <p:nvPr/>
        </p:nvPicPr>
        <p:blipFill rotWithShape="1">
          <a:blip r:embed="rId3">
            <a:alphaModFix/>
          </a:blip>
          <a:srcRect/>
          <a:stretch/>
        </p:blipFill>
        <p:spPr>
          <a:xfrm>
            <a:off x="4889225" y="4125525"/>
            <a:ext cx="2598750" cy="2598750"/>
          </a:xfrm>
          <a:prstGeom prst="rect">
            <a:avLst/>
          </a:prstGeom>
          <a:noFill/>
          <a:ln w="25400">
            <a:solidFill>
              <a:schemeClr val="accent5">
                <a:lumMod val="75000"/>
              </a:schemeClr>
            </a:solidFill>
          </a:ln>
        </p:spPr>
      </p:pic>
      <p:pic>
        <p:nvPicPr>
          <p:cNvPr id="2" name="Picture 1">
            <a:extLst>
              <a:ext uri="{FF2B5EF4-FFF2-40B4-BE49-F238E27FC236}">
                <a16:creationId xmlns:a16="http://schemas.microsoft.com/office/drawing/2014/main" id="{50AD0FE7-FC04-B0E9-1CC6-995ED392D21A}"/>
              </a:ext>
            </a:extLst>
          </p:cNvPr>
          <p:cNvPicPr>
            <a:picLocks noChangeAspect="1"/>
          </p:cNvPicPr>
          <p:nvPr/>
        </p:nvPicPr>
        <p:blipFill>
          <a:blip r:embed="rId4"/>
          <a:stretch>
            <a:fillRect/>
          </a:stretch>
        </p:blipFill>
        <p:spPr>
          <a:xfrm>
            <a:off x="677038" y="3300276"/>
            <a:ext cx="2598750" cy="3464999"/>
          </a:xfrm>
          <a:prstGeom prst="rect">
            <a:avLst/>
          </a:prstGeom>
          <a:ln w="25400">
            <a:solidFill>
              <a:schemeClr val="accent5">
                <a:lumMod val="75000"/>
              </a:schemeClr>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
          <p:cNvSpPr txBox="1">
            <a:spLocks noGrp="1"/>
          </p:cNvSpPr>
          <p:nvPr>
            <p:ph type="body" idx="1"/>
          </p:nvPr>
        </p:nvSpPr>
        <p:spPr>
          <a:xfrm>
            <a:off x="838200" y="1500877"/>
            <a:ext cx="10749900" cy="3181200"/>
          </a:xfrm>
          <a:prstGeom prst="rect">
            <a:avLst/>
          </a:prstGeom>
          <a:noFill/>
          <a:ln>
            <a:noFill/>
          </a:ln>
        </p:spPr>
        <p:txBody>
          <a:bodyPr spcFirstLastPara="1" wrap="square" lIns="45700" tIns="45700" rIns="45700" bIns="45700" anchor="t" anchorCtr="0">
            <a:normAutofit/>
          </a:bodyPr>
          <a:lstStyle/>
          <a:p>
            <a:pPr marL="228600" lvl="0" indent="-228600" algn="l" rtl="0">
              <a:lnSpc>
                <a:spcPct val="90000"/>
              </a:lnSpc>
              <a:spcBef>
                <a:spcPts val="0"/>
              </a:spcBef>
              <a:spcAft>
                <a:spcPts val="0"/>
              </a:spcAft>
              <a:buClr>
                <a:srgbClr val="2F4F88"/>
              </a:buClr>
              <a:buSzPts val="2800"/>
              <a:buChar char="•"/>
            </a:pPr>
            <a:r>
              <a:rPr lang="en-US" sz="2800" b="0" i="0" u="none" strike="noStrike" cap="none" dirty="0">
                <a:solidFill>
                  <a:srgbClr val="2F4F88"/>
                </a:solidFill>
                <a:latin typeface="Verdana"/>
                <a:ea typeface="Verdana"/>
                <a:cs typeface="Verdana"/>
                <a:sym typeface="Verdana"/>
              </a:rPr>
              <a:t>What if there was a way to recognize signs of early deterioration in our pediatric patients and provide swift intervention to decrease Pediatric Codes?</a:t>
            </a:r>
            <a:endParaRPr dirty="0"/>
          </a:p>
          <a:p>
            <a:pPr marL="228600" lvl="0" indent="-228600" algn="l" rtl="0">
              <a:lnSpc>
                <a:spcPct val="90000"/>
              </a:lnSpc>
              <a:spcBef>
                <a:spcPts val="1000"/>
              </a:spcBef>
              <a:spcAft>
                <a:spcPts val="0"/>
              </a:spcAft>
              <a:buClr>
                <a:srgbClr val="2F4F88"/>
              </a:buClr>
              <a:buSzPts val="2800"/>
              <a:buChar char="•"/>
            </a:pPr>
            <a:r>
              <a:rPr lang="en-US" sz="2800" b="0" i="0" u="none" strike="noStrike" cap="none" dirty="0">
                <a:solidFill>
                  <a:srgbClr val="2F4F88"/>
                </a:solidFill>
                <a:latin typeface="Verdana"/>
                <a:ea typeface="Verdana"/>
                <a:cs typeface="Verdana"/>
                <a:sym typeface="Verdana"/>
              </a:rPr>
              <a:t>While also decreasing staff stress, supporting our families with ill children, and providing high quality care?</a:t>
            </a:r>
            <a:endParaRPr dirty="0"/>
          </a:p>
          <a:p>
            <a:pPr marL="228600" lvl="0" indent="-228600" algn="l" rtl="0">
              <a:lnSpc>
                <a:spcPct val="90000"/>
              </a:lnSpc>
              <a:spcBef>
                <a:spcPts val="1000"/>
              </a:spcBef>
              <a:spcAft>
                <a:spcPts val="0"/>
              </a:spcAft>
              <a:buClr>
                <a:srgbClr val="2F4F88"/>
              </a:buClr>
              <a:buSzPts val="2800"/>
              <a:buChar char="•"/>
            </a:pPr>
            <a:r>
              <a:rPr lang="en-US" sz="2800" b="0" i="0" u="none" strike="noStrike" cap="none" dirty="0">
                <a:solidFill>
                  <a:srgbClr val="2F4F88"/>
                </a:solidFill>
                <a:latin typeface="Verdana"/>
                <a:ea typeface="Verdana"/>
                <a:cs typeface="Verdana"/>
                <a:sym typeface="Verdana"/>
              </a:rPr>
              <a:t>And at the same time, you are building a supportive team network at your site - would you want to learn more?</a:t>
            </a:r>
            <a:endParaRPr dirty="0"/>
          </a:p>
        </p:txBody>
      </p:sp>
      <p:sp>
        <p:nvSpPr>
          <p:cNvPr id="415" name="Google Shape;415;p4"/>
          <p:cNvSpPr txBox="1">
            <a:spLocks noGrp="1"/>
          </p:cNvSpPr>
          <p:nvPr>
            <p:ph type="body" idx="2"/>
          </p:nvPr>
        </p:nvSpPr>
        <p:spPr>
          <a:xfrm>
            <a:off x="1228725" y="123825"/>
            <a:ext cx="9610725" cy="914400"/>
          </a:xfrm>
          <a:prstGeom prst="rect">
            <a:avLst/>
          </a:prstGeom>
          <a:noFill/>
          <a:ln>
            <a:noFill/>
          </a:ln>
        </p:spPr>
        <p:txBody>
          <a:bodyPr spcFirstLastPara="1" wrap="square" lIns="45700" tIns="45700" rIns="45700" bIns="45700" anchor="t" anchorCtr="0">
            <a:normAutofit fontScale="92500" lnSpcReduction="10000"/>
          </a:bodyPr>
          <a:lstStyle/>
          <a:p>
            <a:pPr marL="0" lvl="0" indent="0" algn="ctr" rtl="0">
              <a:lnSpc>
                <a:spcPct val="90000"/>
              </a:lnSpc>
              <a:spcBef>
                <a:spcPts val="0"/>
              </a:spcBef>
              <a:spcAft>
                <a:spcPts val="0"/>
              </a:spcAft>
              <a:buClr>
                <a:srgbClr val="FFFFFF"/>
              </a:buClr>
              <a:buSzPct val="150000"/>
              <a:buNone/>
            </a:pPr>
            <a:r>
              <a:rPr lang="en-US" sz="3600">
                <a:solidFill>
                  <a:schemeClr val="lt1"/>
                </a:solidFill>
              </a:rPr>
              <a:t>Pediatric Critical Care Outreach Team</a:t>
            </a:r>
            <a:endParaRPr sz="3600">
              <a:solidFill>
                <a:schemeClr val="lt1"/>
              </a:solidFill>
            </a:endParaRPr>
          </a:p>
          <a:p>
            <a:pPr marL="0" lvl="0" indent="0" algn="ctr" rtl="0">
              <a:lnSpc>
                <a:spcPct val="90000"/>
              </a:lnSpc>
              <a:spcBef>
                <a:spcPts val="0"/>
              </a:spcBef>
              <a:spcAft>
                <a:spcPts val="0"/>
              </a:spcAft>
              <a:buClr>
                <a:schemeClr val="lt1"/>
              </a:buClr>
              <a:buSzPct val="100000"/>
              <a:buFont typeface="Arial"/>
              <a:buNone/>
            </a:pPr>
            <a:r>
              <a:rPr lang="en-US" sz="3600">
                <a:solidFill>
                  <a:schemeClr val="lt1"/>
                </a:solidFill>
              </a:rPr>
              <a:t>Our Pitch to You!</a:t>
            </a:r>
            <a:endParaRPr sz="360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35ef6d9cf1a_0_0"/>
          <p:cNvSpPr txBox="1">
            <a:spLocks noGrp="1"/>
          </p:cNvSpPr>
          <p:nvPr>
            <p:ph type="body" idx="1"/>
          </p:nvPr>
        </p:nvSpPr>
        <p:spPr>
          <a:xfrm>
            <a:off x="838199" y="1500883"/>
            <a:ext cx="10749900" cy="4351200"/>
          </a:xfrm>
          <a:prstGeom prst="rect">
            <a:avLst/>
          </a:prstGeom>
          <a:noFill/>
          <a:ln>
            <a:noFill/>
          </a:ln>
        </p:spPr>
        <p:txBody>
          <a:bodyPr spcFirstLastPara="1" wrap="square" lIns="45700" tIns="45700" rIns="45700" bIns="45700" anchor="t" anchorCtr="0">
            <a:normAutofit fontScale="92500" lnSpcReduction="20000"/>
          </a:bodyPr>
          <a:lstStyle/>
          <a:p>
            <a:pPr marL="198880" lvl="0" indent="-198880" algn="l" rtl="0">
              <a:lnSpc>
                <a:spcPct val="90000"/>
              </a:lnSpc>
              <a:spcBef>
                <a:spcPts val="0"/>
              </a:spcBef>
              <a:spcAft>
                <a:spcPts val="0"/>
              </a:spcAft>
              <a:buClr>
                <a:srgbClr val="2F4F88"/>
              </a:buClr>
              <a:buSzPts val="2436"/>
              <a:buChar char="•"/>
            </a:pPr>
            <a:r>
              <a:rPr lang="en-US" sz="2436"/>
              <a:t>January 2022 to December 2023 alone VJH saw:</a:t>
            </a:r>
            <a:endParaRPr sz="2436"/>
          </a:p>
          <a:p>
            <a:pPr marL="914400" lvl="1" indent="-383286" algn="l" rtl="0">
              <a:lnSpc>
                <a:spcPct val="90000"/>
              </a:lnSpc>
              <a:spcBef>
                <a:spcPts val="0"/>
              </a:spcBef>
              <a:spcAft>
                <a:spcPts val="0"/>
              </a:spcAft>
              <a:buClr>
                <a:srgbClr val="2F4F88"/>
              </a:buClr>
              <a:buSzPts val="2436"/>
              <a:buChar char="•"/>
            </a:pPr>
            <a:r>
              <a:rPr lang="en-US" sz="2436" b="1"/>
              <a:t>14% </a:t>
            </a:r>
            <a:r>
              <a:rPr lang="en-US" sz="2436"/>
              <a:t>of regional pediatric admission to the adult ICU </a:t>
            </a:r>
            <a:br>
              <a:rPr lang="en-US" sz="2436"/>
            </a:br>
            <a:r>
              <a:rPr lang="en-US" sz="2436"/>
              <a:t>(20% in 2023-2024)</a:t>
            </a:r>
            <a:endParaRPr sz="2436"/>
          </a:p>
          <a:p>
            <a:pPr marL="914400" lvl="1" indent="-383286" algn="l" rtl="0">
              <a:lnSpc>
                <a:spcPct val="90000"/>
              </a:lnSpc>
              <a:spcBef>
                <a:spcPts val="0"/>
              </a:spcBef>
              <a:spcAft>
                <a:spcPts val="0"/>
              </a:spcAft>
              <a:buClr>
                <a:srgbClr val="2F4F88"/>
              </a:buClr>
              <a:buSzPts val="2436"/>
              <a:buChar char="•"/>
            </a:pPr>
            <a:r>
              <a:rPr lang="en-US" sz="2436" b="1"/>
              <a:t>16, 902</a:t>
            </a:r>
            <a:r>
              <a:rPr lang="en-US" sz="2436"/>
              <a:t> ER presentations for acute pediatric care</a:t>
            </a:r>
            <a:endParaRPr sz="2436"/>
          </a:p>
          <a:p>
            <a:pPr marL="914400" lvl="1" indent="-383286" algn="l" rtl="0">
              <a:lnSpc>
                <a:spcPct val="90000"/>
              </a:lnSpc>
              <a:spcBef>
                <a:spcPts val="0"/>
              </a:spcBef>
              <a:spcAft>
                <a:spcPts val="0"/>
              </a:spcAft>
              <a:buSzPts val="2436"/>
              <a:buChar char="•"/>
            </a:pPr>
            <a:r>
              <a:rPr lang="en-US" sz="2436" b="1"/>
              <a:t>192 </a:t>
            </a:r>
            <a:r>
              <a:rPr lang="en-US" sz="2436"/>
              <a:t>pediatric traumas</a:t>
            </a:r>
            <a:endParaRPr sz="2436"/>
          </a:p>
          <a:p>
            <a:pPr marL="914400" lvl="0" indent="0" algn="l" rtl="0">
              <a:lnSpc>
                <a:spcPct val="90000"/>
              </a:lnSpc>
              <a:spcBef>
                <a:spcPts val="0"/>
              </a:spcBef>
              <a:spcAft>
                <a:spcPts val="0"/>
              </a:spcAft>
              <a:buSzPts val="1800"/>
              <a:buNone/>
            </a:pPr>
            <a:endParaRPr sz="2436"/>
          </a:p>
          <a:p>
            <a:pPr marL="198880" lvl="0" indent="-198880" algn="l" rtl="0">
              <a:lnSpc>
                <a:spcPct val="90000"/>
              </a:lnSpc>
              <a:spcBef>
                <a:spcPts val="800"/>
              </a:spcBef>
              <a:spcAft>
                <a:spcPts val="0"/>
              </a:spcAft>
              <a:buClr>
                <a:srgbClr val="2F4F88"/>
              </a:buClr>
              <a:buSzPts val="2436"/>
              <a:buChar char="•"/>
            </a:pPr>
            <a:r>
              <a:rPr lang="en-US" sz="2436"/>
              <a:t>Education offered and promoted with the rollout of Pediatric CCOT:</a:t>
            </a:r>
            <a:endParaRPr sz="2436"/>
          </a:p>
          <a:p>
            <a:pPr marL="914400" lvl="1" indent="-383286" algn="l" rtl="0">
              <a:lnSpc>
                <a:spcPct val="90000"/>
              </a:lnSpc>
              <a:spcBef>
                <a:spcPts val="800"/>
              </a:spcBef>
              <a:spcAft>
                <a:spcPts val="0"/>
              </a:spcAft>
              <a:buSzPts val="2436"/>
              <a:buChar char="•"/>
            </a:pPr>
            <a:r>
              <a:rPr lang="en-US" sz="2436" b="1"/>
              <a:t>P</a:t>
            </a:r>
            <a:r>
              <a:rPr lang="en-US" sz="2436"/>
              <a:t>ediatric </a:t>
            </a:r>
            <a:r>
              <a:rPr lang="en-US" sz="2436" b="1"/>
              <a:t>E</a:t>
            </a:r>
            <a:r>
              <a:rPr lang="en-US" sz="2436"/>
              <a:t>mergency </a:t>
            </a:r>
            <a:r>
              <a:rPr lang="en-US" sz="2436" b="1"/>
              <a:t>A</a:t>
            </a:r>
            <a:r>
              <a:rPr lang="en-US" sz="2436"/>
              <a:t>ssessment, </a:t>
            </a:r>
            <a:r>
              <a:rPr lang="en-US" sz="2436" b="1"/>
              <a:t>R</a:t>
            </a:r>
            <a:r>
              <a:rPr lang="en-US" sz="2436"/>
              <a:t>ecognition, and </a:t>
            </a:r>
            <a:r>
              <a:rPr lang="en-US" sz="2436" b="1"/>
              <a:t>S</a:t>
            </a:r>
            <a:r>
              <a:rPr lang="en-US" sz="2436"/>
              <a:t>tabilization (Heart &amp; Stroke)</a:t>
            </a:r>
            <a:endParaRPr sz="2436"/>
          </a:p>
          <a:p>
            <a:pPr marL="914400" lvl="1" indent="-383286" algn="l" rtl="0">
              <a:lnSpc>
                <a:spcPct val="90000"/>
              </a:lnSpc>
              <a:spcBef>
                <a:spcPts val="800"/>
              </a:spcBef>
              <a:spcAft>
                <a:spcPts val="0"/>
              </a:spcAft>
              <a:buSzPts val="2436"/>
              <a:buChar char="•"/>
            </a:pPr>
            <a:r>
              <a:rPr lang="en-US" sz="2436" b="1"/>
              <a:t>P</a:t>
            </a:r>
            <a:r>
              <a:rPr lang="en-US" sz="2436"/>
              <a:t>ediatric </a:t>
            </a:r>
            <a:r>
              <a:rPr lang="en-US" sz="2436" b="1"/>
              <a:t>A</a:t>
            </a:r>
            <a:r>
              <a:rPr lang="en-US" sz="2436"/>
              <a:t>dvanced </a:t>
            </a:r>
            <a:r>
              <a:rPr lang="en-US" sz="2436" b="1"/>
              <a:t>L</a:t>
            </a:r>
            <a:r>
              <a:rPr lang="en-US" sz="2436"/>
              <a:t>ife </a:t>
            </a:r>
            <a:r>
              <a:rPr lang="en-US" sz="2436" b="1"/>
              <a:t>S</a:t>
            </a:r>
            <a:r>
              <a:rPr lang="en-US" sz="2436"/>
              <a:t>upport (Heart &amp; Stroke)</a:t>
            </a:r>
            <a:endParaRPr sz="2436"/>
          </a:p>
          <a:p>
            <a:pPr marL="914400" lvl="1" indent="-383286" algn="l" rtl="0">
              <a:lnSpc>
                <a:spcPct val="90000"/>
              </a:lnSpc>
              <a:spcBef>
                <a:spcPts val="800"/>
              </a:spcBef>
              <a:spcAft>
                <a:spcPts val="0"/>
              </a:spcAft>
              <a:buSzPts val="2436"/>
              <a:buChar char="•"/>
            </a:pPr>
            <a:r>
              <a:rPr lang="en-US" sz="2436"/>
              <a:t>Pediatric Upskilling Plan (Interior Health)</a:t>
            </a:r>
            <a:br>
              <a:rPr lang="en-US" sz="2436"/>
            </a:br>
            <a:endParaRPr sz="2436"/>
          </a:p>
          <a:p>
            <a:pPr marL="457200" lvl="0" indent="-383286" algn="l" rtl="0">
              <a:lnSpc>
                <a:spcPct val="90000"/>
              </a:lnSpc>
              <a:spcBef>
                <a:spcPts val="800"/>
              </a:spcBef>
              <a:spcAft>
                <a:spcPts val="0"/>
              </a:spcAft>
              <a:buSzPts val="2436"/>
              <a:buChar char="•"/>
            </a:pPr>
            <a:r>
              <a:rPr lang="en-US" sz="2436"/>
              <a:t>We have a strong simulation and education program run at VJH that we have leveraged in rolling out Pediatric CCOT</a:t>
            </a:r>
            <a:endParaRPr sz="2436"/>
          </a:p>
        </p:txBody>
      </p:sp>
      <p:sp>
        <p:nvSpPr>
          <p:cNvPr id="421" name="Google Shape;421;g35ef6d9cf1a_0_0"/>
          <p:cNvSpPr txBox="1">
            <a:spLocks noGrp="1"/>
          </p:cNvSpPr>
          <p:nvPr>
            <p:ph type="body" idx="2"/>
          </p:nvPr>
        </p:nvSpPr>
        <p:spPr>
          <a:xfrm>
            <a:off x="1228725" y="123825"/>
            <a:ext cx="9610800" cy="914400"/>
          </a:xfrm>
          <a:prstGeom prst="rect">
            <a:avLst/>
          </a:prstGeom>
          <a:noFill/>
          <a:ln>
            <a:noFill/>
          </a:ln>
        </p:spPr>
        <p:txBody>
          <a:bodyPr spcFirstLastPara="1" wrap="square" lIns="45700" tIns="45700" rIns="45700" bIns="45700" anchor="t" anchorCtr="0">
            <a:normAutofit/>
          </a:bodyPr>
          <a:lstStyle/>
          <a:p>
            <a:pPr marL="0" lvl="0" indent="0" algn="ctr" rtl="0">
              <a:lnSpc>
                <a:spcPct val="90000"/>
              </a:lnSpc>
              <a:spcBef>
                <a:spcPts val="0"/>
              </a:spcBef>
              <a:spcAft>
                <a:spcPts val="0"/>
              </a:spcAft>
              <a:buClr>
                <a:srgbClr val="FFFFFF"/>
              </a:buClr>
              <a:buSzPts val="5400"/>
              <a:buNone/>
            </a:pPr>
            <a:r>
              <a:rPr lang="en-US" sz="5400" b="1">
                <a:solidFill>
                  <a:srgbClr val="FFFFFF"/>
                </a:solidFill>
              </a:rPr>
              <a:t>Background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2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6"/>
          <p:cNvSpPr txBox="1">
            <a:spLocks noGrp="1"/>
          </p:cNvSpPr>
          <p:nvPr>
            <p:ph type="body" idx="1"/>
          </p:nvPr>
        </p:nvSpPr>
        <p:spPr>
          <a:xfrm>
            <a:off x="838199" y="1500883"/>
            <a:ext cx="10749898" cy="4351339"/>
          </a:xfrm>
          <a:prstGeom prst="rect">
            <a:avLst/>
          </a:prstGeom>
          <a:noFill/>
          <a:ln>
            <a:noFill/>
          </a:ln>
        </p:spPr>
        <p:txBody>
          <a:bodyPr spcFirstLastPara="1" wrap="square" lIns="45700" tIns="45700" rIns="45700" bIns="45700" anchor="t" anchorCtr="0">
            <a:normAutofit lnSpcReduction="10000"/>
          </a:bodyPr>
          <a:lstStyle/>
          <a:p>
            <a:pPr marL="0" lvl="0" indent="0" algn="l" rtl="0">
              <a:lnSpc>
                <a:spcPct val="115000"/>
              </a:lnSpc>
              <a:spcBef>
                <a:spcPts val="0"/>
              </a:spcBef>
              <a:spcAft>
                <a:spcPts val="0"/>
              </a:spcAft>
              <a:buClr>
                <a:schemeClr val="dk1"/>
              </a:buClr>
              <a:buSzPts val="1100"/>
              <a:buNone/>
            </a:pPr>
            <a:endParaRPr sz="900">
              <a:solidFill>
                <a:schemeClr val="dk1"/>
              </a:solidFill>
              <a:latin typeface="Arial"/>
              <a:ea typeface="Arial"/>
              <a:cs typeface="Arial"/>
              <a:sym typeface="Arial"/>
            </a:endParaRPr>
          </a:p>
          <a:p>
            <a:pPr marL="457200" lvl="0" indent="-342900" algn="l" rtl="0">
              <a:lnSpc>
                <a:spcPct val="90000"/>
              </a:lnSpc>
              <a:spcBef>
                <a:spcPts val="0"/>
              </a:spcBef>
              <a:spcAft>
                <a:spcPts val="0"/>
              </a:spcAft>
              <a:buSzPts val="1800"/>
              <a:buChar char="•"/>
            </a:pPr>
            <a:r>
              <a:rPr lang="en-US"/>
              <a:t>By the end of 2025, our primary aim is to see a decrease from baseline the need for ICU admissions or transfers to Higher Level Of Care by 30% for admitted patients, less than 17 years old, who demonstrate “early warning signs” for deterioration on WCHS by providing early critical care support. </a:t>
            </a:r>
            <a:endParaRPr/>
          </a:p>
          <a:p>
            <a:pPr marL="228600" lvl="0" indent="-50800" algn="l" rtl="0">
              <a:lnSpc>
                <a:spcPct val="90000"/>
              </a:lnSpc>
              <a:spcBef>
                <a:spcPts val="0"/>
              </a:spcBef>
              <a:spcAft>
                <a:spcPts val="0"/>
              </a:spcAft>
              <a:buClr>
                <a:srgbClr val="2F4F88"/>
              </a:buClr>
              <a:buSzPts val="2800"/>
              <a:buNone/>
            </a:pPr>
            <a:endParaRPr/>
          </a:p>
          <a:p>
            <a:pPr marL="457200" lvl="0" indent="-342900" algn="l" rtl="0">
              <a:lnSpc>
                <a:spcPct val="90000"/>
              </a:lnSpc>
              <a:spcBef>
                <a:spcPts val="0"/>
              </a:spcBef>
              <a:spcAft>
                <a:spcPts val="0"/>
              </a:spcAft>
              <a:buSzPts val="1800"/>
              <a:buChar char="•"/>
            </a:pPr>
            <a:r>
              <a:rPr lang="en-US"/>
              <a:t>By cohort end in May 2025, our secondary aim is to improve staff satisfaction on our involved units so that 90% of staff indicate they are satisfied or very satisfied with the Pediatric CCOT process.</a:t>
            </a:r>
            <a:endParaRPr/>
          </a:p>
        </p:txBody>
      </p:sp>
      <p:sp>
        <p:nvSpPr>
          <p:cNvPr id="427" name="Google Shape;427;p6"/>
          <p:cNvSpPr txBox="1">
            <a:spLocks noGrp="1"/>
          </p:cNvSpPr>
          <p:nvPr>
            <p:ph type="body" idx="2"/>
          </p:nvPr>
        </p:nvSpPr>
        <p:spPr>
          <a:xfrm>
            <a:off x="1228725" y="123825"/>
            <a:ext cx="9610725" cy="914400"/>
          </a:xfrm>
          <a:prstGeom prst="rect">
            <a:avLst/>
          </a:prstGeom>
          <a:noFill/>
          <a:ln>
            <a:noFill/>
          </a:ln>
        </p:spPr>
        <p:txBody>
          <a:bodyPr spcFirstLastPara="1" wrap="square" lIns="45700" tIns="45700" rIns="45700" bIns="45700" anchor="t" anchorCtr="0">
            <a:normAutofit/>
          </a:bodyPr>
          <a:lstStyle/>
          <a:p>
            <a:pPr marL="0" lvl="0" indent="0" algn="ctr" rtl="0">
              <a:lnSpc>
                <a:spcPct val="90000"/>
              </a:lnSpc>
              <a:spcBef>
                <a:spcPts val="0"/>
              </a:spcBef>
              <a:spcAft>
                <a:spcPts val="0"/>
              </a:spcAft>
              <a:buClr>
                <a:srgbClr val="FFFFFF"/>
              </a:buClr>
              <a:buSzPts val="5400"/>
              <a:buNone/>
            </a:pPr>
            <a:r>
              <a:rPr lang="en-US" sz="5400" b="1">
                <a:solidFill>
                  <a:srgbClr val="FFFFFF"/>
                </a:solidFill>
              </a:rPr>
              <a:t>Aim Statement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g35eff2645e2_1_32"/>
          <p:cNvSpPr txBox="1">
            <a:spLocks noGrp="1"/>
          </p:cNvSpPr>
          <p:nvPr>
            <p:ph type="body" idx="1"/>
          </p:nvPr>
        </p:nvSpPr>
        <p:spPr>
          <a:xfrm>
            <a:off x="838200" y="1200525"/>
            <a:ext cx="10749900" cy="5456100"/>
          </a:xfrm>
          <a:prstGeom prst="rect">
            <a:avLst/>
          </a:prstGeom>
          <a:noFill/>
          <a:ln>
            <a:noFill/>
          </a:ln>
        </p:spPr>
        <p:txBody>
          <a:bodyPr spcFirstLastPara="1" wrap="square" lIns="45700" tIns="45700" rIns="45700" bIns="45700" anchor="t" anchorCtr="0">
            <a:normAutofit/>
          </a:bodyPr>
          <a:lstStyle/>
          <a:p>
            <a:pPr marL="228600" lvl="0" indent="-50800" algn="l" rtl="0">
              <a:lnSpc>
                <a:spcPct val="90000"/>
              </a:lnSpc>
              <a:spcBef>
                <a:spcPts val="0"/>
              </a:spcBef>
              <a:spcAft>
                <a:spcPts val="0"/>
              </a:spcAft>
              <a:buClr>
                <a:srgbClr val="2F4F88"/>
              </a:buClr>
              <a:buSzPts val="2800"/>
              <a:buNone/>
            </a:pPr>
            <a:r>
              <a:rPr lang="en-US" sz="3100"/>
              <a:t>We focused on the following:</a:t>
            </a:r>
            <a:endParaRPr sz="3100"/>
          </a:p>
          <a:p>
            <a:pPr marL="228600" lvl="0" indent="-50800" algn="l" rtl="0">
              <a:lnSpc>
                <a:spcPct val="90000"/>
              </a:lnSpc>
              <a:spcBef>
                <a:spcPts val="0"/>
              </a:spcBef>
              <a:spcAft>
                <a:spcPts val="0"/>
              </a:spcAft>
              <a:buClr>
                <a:srgbClr val="2F4F88"/>
              </a:buClr>
              <a:buSzPts val="2800"/>
              <a:buNone/>
            </a:pPr>
            <a:endParaRPr sz="3100"/>
          </a:p>
          <a:p>
            <a:pPr marL="0" lvl="0" indent="0" algn="l" rtl="0">
              <a:lnSpc>
                <a:spcPct val="90000"/>
              </a:lnSpc>
              <a:spcBef>
                <a:spcPts val="0"/>
              </a:spcBef>
              <a:spcAft>
                <a:spcPts val="0"/>
              </a:spcAft>
              <a:buSzPts val="1800"/>
              <a:buNone/>
            </a:pPr>
            <a:endParaRPr sz="3100"/>
          </a:p>
          <a:p>
            <a:pPr marL="457200" lvl="0" indent="0" algn="l" rtl="0">
              <a:lnSpc>
                <a:spcPct val="90000"/>
              </a:lnSpc>
              <a:spcBef>
                <a:spcPts val="0"/>
              </a:spcBef>
              <a:spcAft>
                <a:spcPts val="0"/>
              </a:spcAft>
              <a:buSzPts val="1800"/>
              <a:buNone/>
            </a:pPr>
            <a:endParaRPr sz="3100"/>
          </a:p>
          <a:p>
            <a:pPr marL="0" lvl="0" indent="0" algn="l" rtl="0">
              <a:lnSpc>
                <a:spcPct val="90000"/>
              </a:lnSpc>
              <a:spcBef>
                <a:spcPts val="0"/>
              </a:spcBef>
              <a:spcAft>
                <a:spcPts val="0"/>
              </a:spcAft>
              <a:buSzPts val="1800"/>
              <a:buNone/>
            </a:pPr>
            <a:endParaRPr sz="3100"/>
          </a:p>
          <a:p>
            <a:pPr marL="457200" lvl="0" indent="0" algn="l" rtl="0">
              <a:lnSpc>
                <a:spcPct val="90000"/>
              </a:lnSpc>
              <a:spcBef>
                <a:spcPts val="0"/>
              </a:spcBef>
              <a:spcAft>
                <a:spcPts val="0"/>
              </a:spcAft>
              <a:buSzPts val="1800"/>
              <a:buNone/>
            </a:pPr>
            <a:endParaRPr sz="3100"/>
          </a:p>
          <a:p>
            <a:pPr marL="457200" lvl="0" indent="0" algn="l" rtl="0">
              <a:lnSpc>
                <a:spcPct val="90000"/>
              </a:lnSpc>
              <a:spcBef>
                <a:spcPts val="0"/>
              </a:spcBef>
              <a:spcAft>
                <a:spcPts val="0"/>
              </a:spcAft>
              <a:buSzPts val="1800"/>
              <a:buNone/>
            </a:pPr>
            <a:endParaRPr sz="3100"/>
          </a:p>
          <a:p>
            <a:pPr marL="914400" lvl="0" indent="0" algn="l" rtl="0">
              <a:lnSpc>
                <a:spcPct val="90000"/>
              </a:lnSpc>
              <a:spcBef>
                <a:spcPts val="0"/>
              </a:spcBef>
              <a:spcAft>
                <a:spcPts val="0"/>
              </a:spcAft>
              <a:buSzPts val="1800"/>
              <a:buNone/>
            </a:pPr>
            <a:endParaRPr/>
          </a:p>
        </p:txBody>
      </p:sp>
      <p:sp>
        <p:nvSpPr>
          <p:cNvPr id="433" name="Google Shape;433;g35eff2645e2_1_32"/>
          <p:cNvSpPr txBox="1">
            <a:spLocks noGrp="1"/>
          </p:cNvSpPr>
          <p:nvPr>
            <p:ph type="body" idx="2"/>
          </p:nvPr>
        </p:nvSpPr>
        <p:spPr>
          <a:xfrm>
            <a:off x="1228725" y="123825"/>
            <a:ext cx="9610800" cy="914400"/>
          </a:xfrm>
          <a:prstGeom prst="rect">
            <a:avLst/>
          </a:prstGeom>
          <a:noFill/>
          <a:ln>
            <a:noFill/>
          </a:ln>
        </p:spPr>
        <p:txBody>
          <a:bodyPr spcFirstLastPara="1" wrap="square" lIns="45700" tIns="45700" rIns="45700" bIns="45700" anchor="t" anchorCtr="0">
            <a:normAutofit/>
          </a:bodyPr>
          <a:lstStyle/>
          <a:p>
            <a:pPr marL="0" lvl="0" indent="0" algn="ctr" rtl="0">
              <a:lnSpc>
                <a:spcPct val="90000"/>
              </a:lnSpc>
              <a:spcBef>
                <a:spcPts val="0"/>
              </a:spcBef>
              <a:spcAft>
                <a:spcPts val="0"/>
              </a:spcAft>
              <a:buClr>
                <a:srgbClr val="FFFFFF"/>
              </a:buClr>
              <a:buSzPts val="5400"/>
              <a:buNone/>
            </a:pPr>
            <a:r>
              <a:rPr lang="en-US"/>
              <a:t>Our Project Drivers</a:t>
            </a:r>
            <a:endParaRPr/>
          </a:p>
        </p:txBody>
      </p:sp>
      <p:pic>
        <p:nvPicPr>
          <p:cNvPr id="434" name="Google Shape;434;g35eff2645e2_1_32" title="Image 2025-04-14 at 11.02 AM.jpeg"/>
          <p:cNvPicPr preferRelativeResize="0"/>
          <p:nvPr/>
        </p:nvPicPr>
        <p:blipFill rotWithShape="1">
          <a:blip r:embed="rId3">
            <a:alphaModFix/>
          </a:blip>
          <a:srcRect/>
          <a:stretch/>
        </p:blipFill>
        <p:spPr>
          <a:xfrm>
            <a:off x="1866550" y="1910100"/>
            <a:ext cx="3824973" cy="1980624"/>
          </a:xfrm>
          <a:prstGeom prst="rect">
            <a:avLst/>
          </a:prstGeom>
          <a:noFill/>
          <a:ln>
            <a:noFill/>
          </a:ln>
        </p:spPr>
      </p:pic>
      <p:pic>
        <p:nvPicPr>
          <p:cNvPr id="435" name="Google Shape;435;g35eff2645e2_1_32" title="Image 2025-04-14 at 11.02 AM (1).jpeg"/>
          <p:cNvPicPr preferRelativeResize="0"/>
          <p:nvPr/>
        </p:nvPicPr>
        <p:blipFill rotWithShape="1">
          <a:blip r:embed="rId4">
            <a:alphaModFix/>
          </a:blip>
          <a:srcRect/>
          <a:stretch/>
        </p:blipFill>
        <p:spPr>
          <a:xfrm>
            <a:off x="7061045" y="1865438"/>
            <a:ext cx="3644508" cy="1982399"/>
          </a:xfrm>
          <a:prstGeom prst="rect">
            <a:avLst/>
          </a:prstGeom>
          <a:noFill/>
          <a:ln>
            <a:noFill/>
          </a:ln>
        </p:spPr>
      </p:pic>
      <p:pic>
        <p:nvPicPr>
          <p:cNvPr id="436" name="Google Shape;436;g35eff2645e2_1_32" title="Image 2025-04-14 at 11.02 AM (2).jpeg"/>
          <p:cNvPicPr preferRelativeResize="0"/>
          <p:nvPr/>
        </p:nvPicPr>
        <p:blipFill rotWithShape="1">
          <a:blip r:embed="rId5">
            <a:alphaModFix/>
          </a:blip>
          <a:srcRect/>
          <a:stretch/>
        </p:blipFill>
        <p:spPr>
          <a:xfrm>
            <a:off x="1866549" y="4032125"/>
            <a:ext cx="3824973" cy="2078706"/>
          </a:xfrm>
          <a:prstGeom prst="rect">
            <a:avLst/>
          </a:prstGeom>
          <a:noFill/>
          <a:ln>
            <a:noFill/>
          </a:ln>
        </p:spPr>
      </p:pic>
      <p:pic>
        <p:nvPicPr>
          <p:cNvPr id="437" name="Google Shape;437;g35eff2645e2_1_32" title="Image 2025-04-14 at 11.03 AM.jpeg"/>
          <p:cNvPicPr preferRelativeResize="0"/>
          <p:nvPr/>
        </p:nvPicPr>
        <p:blipFill rotWithShape="1">
          <a:blip r:embed="rId6">
            <a:alphaModFix/>
          </a:blip>
          <a:srcRect/>
          <a:stretch/>
        </p:blipFill>
        <p:spPr>
          <a:xfrm>
            <a:off x="7061050" y="4032125"/>
            <a:ext cx="3644498" cy="2016222"/>
          </a:xfrm>
          <a:prstGeom prst="rect">
            <a:avLst/>
          </a:prstGeom>
          <a:noFill/>
          <a:ln>
            <a:noFill/>
          </a:ln>
        </p:spPr>
      </p:pic>
      <p:pic>
        <p:nvPicPr>
          <p:cNvPr id="438" name="Google Shape;438;g35eff2645e2_1_32"/>
          <p:cNvPicPr preferRelativeResize="0"/>
          <p:nvPr/>
        </p:nvPicPr>
        <p:blipFill rotWithShape="1">
          <a:blip r:embed="rId7">
            <a:alphaModFix/>
          </a:blip>
          <a:srcRect/>
          <a:stretch/>
        </p:blipFill>
        <p:spPr>
          <a:xfrm>
            <a:off x="529000" y="1254400"/>
            <a:ext cx="11527600" cy="4856425"/>
          </a:xfrm>
          <a:prstGeom prst="rect">
            <a:avLst/>
          </a:prstGeom>
          <a:noFill/>
          <a:ln>
            <a:noFill/>
          </a:ln>
        </p:spPr>
      </p:pic>
      <p:pic>
        <p:nvPicPr>
          <p:cNvPr id="439" name="Google Shape;439;g35eff2645e2_1_32" title="Chart"/>
          <p:cNvPicPr preferRelativeResize="0"/>
          <p:nvPr/>
        </p:nvPicPr>
        <p:blipFill rotWithShape="1">
          <a:blip r:embed="rId8">
            <a:alphaModFix/>
          </a:blip>
          <a:srcRect/>
          <a:stretch/>
        </p:blipFill>
        <p:spPr>
          <a:xfrm>
            <a:off x="1681925" y="1200525"/>
            <a:ext cx="9062439" cy="56036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g38d593ee1f8_0_0"/>
          <p:cNvPicPr preferRelativeResize="0"/>
          <p:nvPr/>
        </p:nvPicPr>
        <p:blipFill>
          <a:blip r:embed="rId3">
            <a:alphaModFix/>
          </a:blip>
          <a:stretch>
            <a:fillRect/>
          </a:stretch>
        </p:blipFill>
        <p:spPr>
          <a:xfrm>
            <a:off x="2101350" y="52625"/>
            <a:ext cx="7989299" cy="59880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pic>
        <p:nvPicPr>
          <p:cNvPr id="449" name="Google Shape;449;g38d593ee1f8_0_6"/>
          <p:cNvPicPr preferRelativeResize="0"/>
          <p:nvPr/>
        </p:nvPicPr>
        <p:blipFill>
          <a:blip r:embed="rId3">
            <a:alphaModFix/>
          </a:blip>
          <a:stretch>
            <a:fillRect/>
          </a:stretch>
        </p:blipFill>
        <p:spPr>
          <a:xfrm>
            <a:off x="1941250" y="359075"/>
            <a:ext cx="9087100" cy="4999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CB9EC1B-85F2-505B-0885-AED6A776C5EA}"/>
              </a:ext>
            </a:extLst>
          </p:cNvPr>
          <p:cNvSpPr>
            <a:spLocks noGrp="1"/>
          </p:cNvSpPr>
          <p:nvPr>
            <p:ph type="title"/>
          </p:nvPr>
        </p:nvSpPr>
        <p:spPr>
          <a:xfrm>
            <a:off x="643466" y="786383"/>
            <a:ext cx="3517567" cy="2093975"/>
          </a:xfrm>
        </p:spPr>
        <p:txBody>
          <a:bodyPr>
            <a:noAutofit/>
          </a:bodyPr>
          <a:lstStyle/>
          <a:p>
            <a:pPr algn="ctr"/>
            <a:r>
              <a:rPr lang="en-US" sz="3200" dirty="0">
                <a:latin typeface="+mn-lt"/>
              </a:rPr>
              <a:t>First Nations </a:t>
            </a:r>
            <a:br>
              <a:rPr lang="en-US" sz="3200" dirty="0">
                <a:latin typeface="+mn-lt"/>
              </a:rPr>
            </a:br>
            <a:r>
              <a:rPr lang="en-US" sz="3200" dirty="0">
                <a:latin typeface="+mn-lt"/>
              </a:rPr>
              <a:t>Land </a:t>
            </a:r>
            <a:br>
              <a:rPr lang="en-US" sz="3200" dirty="0">
                <a:latin typeface="+mn-lt"/>
              </a:rPr>
            </a:br>
            <a:r>
              <a:rPr lang="en-US" sz="3200" dirty="0">
                <a:latin typeface="+mn-lt"/>
              </a:rPr>
              <a:t>Acknowledgement</a:t>
            </a:r>
          </a:p>
        </p:txBody>
      </p:sp>
      <p:pic>
        <p:nvPicPr>
          <p:cNvPr id="6" name="Content Placeholder 5" descr="A teepee in a field with a sunset&#10;&#10;Description automatically generated">
            <a:extLst>
              <a:ext uri="{FF2B5EF4-FFF2-40B4-BE49-F238E27FC236}">
                <a16:creationId xmlns:a16="http://schemas.microsoft.com/office/drawing/2014/main" id="{EFFFDA29-0250-970C-C8AD-043EBD61FA0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7001" r="8821" b="-1"/>
          <a:stretch/>
        </p:blipFill>
        <p:spPr>
          <a:xfrm>
            <a:off x="5458984" y="812799"/>
            <a:ext cx="5928344" cy="5294757"/>
          </a:xfrm>
          <a:noFill/>
          <a:ln>
            <a:solidFill>
              <a:schemeClr val="tx1"/>
            </a:solidFill>
          </a:ln>
        </p:spPr>
      </p:pic>
      <p:sp>
        <p:nvSpPr>
          <p:cNvPr id="4" name="Text Placeholder 3">
            <a:extLst>
              <a:ext uri="{FF2B5EF4-FFF2-40B4-BE49-F238E27FC236}">
                <a16:creationId xmlns:a16="http://schemas.microsoft.com/office/drawing/2014/main" id="{179F8255-4038-2E69-B656-4FAB6050096D}"/>
              </a:ext>
            </a:extLst>
          </p:cNvPr>
          <p:cNvSpPr>
            <a:spLocks noGrp="1"/>
          </p:cNvSpPr>
          <p:nvPr>
            <p:ph type="body" sz="half" idx="2"/>
          </p:nvPr>
        </p:nvSpPr>
        <p:spPr>
          <a:xfrm>
            <a:off x="613499" y="3043051"/>
            <a:ext cx="3517567" cy="3064505"/>
          </a:xfrm>
        </p:spPr>
        <p:txBody>
          <a:bodyPr>
            <a:normAutofit lnSpcReduction="10000"/>
          </a:bodyPr>
          <a:lstStyle/>
          <a:p>
            <a:pPr>
              <a:lnSpc>
                <a:spcPct val="100000"/>
              </a:lnSpc>
            </a:pPr>
            <a:r>
              <a:rPr lang="en-CA" dirty="0"/>
              <a:t>We are grateful for our presence on the traditional, ancestral, unceded land of the Syilx Okanagan people who have reside here since time immemorial.</a:t>
            </a:r>
          </a:p>
          <a:p>
            <a:pPr>
              <a:lnSpc>
                <a:spcPct val="100000"/>
              </a:lnSpc>
            </a:pPr>
            <a:endParaRPr lang="en-CA" sz="1700" dirty="0"/>
          </a:p>
          <a:p>
            <a:pPr>
              <a:lnSpc>
                <a:spcPct val="100000"/>
              </a:lnSpc>
            </a:pPr>
            <a:r>
              <a:rPr lang="en-CA" dirty="0"/>
              <a:t>We recognize, honour and respect these beautiful </a:t>
            </a:r>
            <a:r>
              <a:rPr lang="en-CA" dirty="0" err="1"/>
              <a:t>Syilxx</a:t>
            </a:r>
            <a:r>
              <a:rPr lang="en-CA" dirty="0"/>
              <a:t> Okanagan lands upon which we live, work and play.</a:t>
            </a:r>
          </a:p>
        </p:txBody>
      </p:sp>
    </p:spTree>
    <p:extLst>
      <p:ext uri="{BB962C8B-B14F-4D97-AF65-F5344CB8AC3E}">
        <p14:creationId xmlns:p14="http://schemas.microsoft.com/office/powerpoint/2010/main" val="553177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454" name="Google Shape;454;g38d593ee1f8_0_10"/>
          <p:cNvPicPr preferRelativeResize="0"/>
          <p:nvPr/>
        </p:nvPicPr>
        <p:blipFill>
          <a:blip r:embed="rId3">
            <a:alphaModFix/>
          </a:blip>
          <a:stretch>
            <a:fillRect/>
          </a:stretch>
        </p:blipFill>
        <p:spPr>
          <a:xfrm>
            <a:off x="2029175" y="739950"/>
            <a:ext cx="8446075" cy="4741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9"/>
          <p:cNvSpPr txBox="1">
            <a:spLocks noGrp="1"/>
          </p:cNvSpPr>
          <p:nvPr>
            <p:ph type="body" idx="1"/>
          </p:nvPr>
        </p:nvSpPr>
        <p:spPr>
          <a:xfrm>
            <a:off x="838200" y="1500875"/>
            <a:ext cx="10749900" cy="4607100"/>
          </a:xfrm>
          <a:prstGeom prst="rect">
            <a:avLst/>
          </a:prstGeom>
          <a:noFill/>
          <a:ln>
            <a:noFill/>
          </a:ln>
        </p:spPr>
        <p:txBody>
          <a:bodyPr spcFirstLastPara="1" wrap="square" lIns="45700" tIns="45700" rIns="45700" bIns="45700" anchor="t" anchorCtr="0">
            <a:normAutofit fontScale="70000" lnSpcReduction="20000"/>
          </a:bodyPr>
          <a:lstStyle/>
          <a:p>
            <a:pPr marL="457200" lvl="0" indent="-308610" algn="l" rtl="0">
              <a:lnSpc>
                <a:spcPct val="90000"/>
              </a:lnSpc>
              <a:spcBef>
                <a:spcPts val="0"/>
              </a:spcBef>
              <a:spcAft>
                <a:spcPts val="0"/>
              </a:spcAft>
              <a:buSzPct val="64285"/>
              <a:buChar char="•"/>
            </a:pPr>
            <a:r>
              <a:rPr lang="en-US"/>
              <a:t>Our project looks at high acuity but fortunately low frequency events so collection of live data will be slow</a:t>
            </a:r>
            <a:endParaRPr/>
          </a:p>
          <a:p>
            <a:pPr marL="457200" lvl="0" indent="0" algn="l" rtl="0">
              <a:lnSpc>
                <a:spcPct val="90000"/>
              </a:lnSpc>
              <a:spcBef>
                <a:spcPts val="0"/>
              </a:spcBef>
              <a:spcAft>
                <a:spcPts val="0"/>
              </a:spcAft>
              <a:buSzPct val="75630"/>
              <a:buNone/>
            </a:pPr>
            <a:endParaRPr/>
          </a:p>
          <a:p>
            <a:pPr marL="457200" lvl="0" indent="-308610" algn="l" rtl="0">
              <a:lnSpc>
                <a:spcPct val="90000"/>
              </a:lnSpc>
              <a:spcBef>
                <a:spcPts val="0"/>
              </a:spcBef>
              <a:spcAft>
                <a:spcPts val="0"/>
              </a:spcAft>
              <a:buSzPct val="64285"/>
              <a:buChar char="•"/>
            </a:pPr>
            <a:r>
              <a:rPr lang="en-US"/>
              <a:t>There have been challenges with lack of baseline data for the project</a:t>
            </a:r>
            <a:endParaRPr/>
          </a:p>
          <a:p>
            <a:pPr marL="457200" lvl="0" indent="0" algn="l" rtl="0">
              <a:lnSpc>
                <a:spcPct val="90000"/>
              </a:lnSpc>
              <a:spcBef>
                <a:spcPts val="0"/>
              </a:spcBef>
              <a:spcAft>
                <a:spcPts val="0"/>
              </a:spcAft>
              <a:buSzPct val="75630"/>
              <a:buNone/>
            </a:pPr>
            <a:endParaRPr/>
          </a:p>
          <a:p>
            <a:pPr marL="457200" lvl="0" indent="-308610" algn="l" rtl="0">
              <a:lnSpc>
                <a:spcPct val="90000"/>
              </a:lnSpc>
              <a:spcBef>
                <a:spcPts val="0"/>
              </a:spcBef>
              <a:spcAft>
                <a:spcPts val="0"/>
              </a:spcAft>
              <a:buSzPct val="64285"/>
              <a:buChar char="•"/>
            </a:pPr>
            <a:r>
              <a:rPr lang="en-US"/>
              <a:t>Social currency in healthcare is big - it takes time to build teams that learn and work well together; trust is not magical and needs to be earned</a:t>
            </a:r>
            <a:endParaRPr/>
          </a:p>
          <a:p>
            <a:pPr marL="457200" lvl="0" indent="0" algn="l" rtl="0">
              <a:lnSpc>
                <a:spcPct val="90000"/>
              </a:lnSpc>
              <a:spcBef>
                <a:spcPts val="0"/>
              </a:spcBef>
              <a:spcAft>
                <a:spcPts val="0"/>
              </a:spcAft>
              <a:buSzPct val="75630"/>
              <a:buNone/>
            </a:pPr>
            <a:endParaRPr/>
          </a:p>
          <a:p>
            <a:pPr marL="457200" lvl="0" indent="-308610" algn="l" rtl="0">
              <a:lnSpc>
                <a:spcPct val="90000"/>
              </a:lnSpc>
              <a:spcBef>
                <a:spcPts val="0"/>
              </a:spcBef>
              <a:spcAft>
                <a:spcPts val="0"/>
              </a:spcAft>
              <a:buSzPct val="64285"/>
              <a:buChar char="•"/>
            </a:pPr>
            <a:r>
              <a:rPr lang="en-US"/>
              <a:t>This project has been live between ICU and WCHS since December 19, 2024, and live between ICU and level 3 (OR, PACU, and SDC) since August 25, 2025. We are in discussions about a final roll out for the Youth Mental Health pod to finalize VJH.</a:t>
            </a:r>
            <a:endParaRPr/>
          </a:p>
          <a:p>
            <a:pPr marL="457200" lvl="0" indent="0" algn="l" rtl="0">
              <a:lnSpc>
                <a:spcPct val="90000"/>
              </a:lnSpc>
              <a:spcBef>
                <a:spcPts val="0"/>
              </a:spcBef>
              <a:spcAft>
                <a:spcPts val="0"/>
              </a:spcAft>
              <a:buNone/>
            </a:pPr>
            <a:endParaRPr/>
          </a:p>
          <a:p>
            <a:pPr marL="457200" lvl="0" indent="-308610" algn="l" rtl="0">
              <a:lnSpc>
                <a:spcPct val="90000"/>
              </a:lnSpc>
              <a:spcBef>
                <a:spcPts val="0"/>
              </a:spcBef>
              <a:spcAft>
                <a:spcPts val="0"/>
              </a:spcAft>
              <a:buSzPct val="64285"/>
              <a:buChar char="•"/>
            </a:pPr>
            <a:r>
              <a:rPr lang="en-US"/>
              <a:t>We had a meeting on October 20, 2025, with Spread Quality Improvement to see if we are ready to spread this throughout Interior Health</a:t>
            </a:r>
            <a:endParaRPr/>
          </a:p>
          <a:p>
            <a:pPr marL="457200" lvl="0" indent="0" algn="l" rtl="0">
              <a:lnSpc>
                <a:spcPct val="90000"/>
              </a:lnSpc>
              <a:spcBef>
                <a:spcPts val="0"/>
              </a:spcBef>
              <a:spcAft>
                <a:spcPts val="0"/>
              </a:spcAft>
              <a:buSzPct val="75630"/>
              <a:buNone/>
            </a:pPr>
            <a:endParaRPr/>
          </a:p>
          <a:p>
            <a:pPr marL="457200" lvl="0" indent="-308610" algn="l" rtl="0">
              <a:lnSpc>
                <a:spcPct val="90000"/>
              </a:lnSpc>
              <a:spcBef>
                <a:spcPts val="1000"/>
              </a:spcBef>
              <a:spcAft>
                <a:spcPts val="0"/>
              </a:spcAft>
              <a:buSzPct val="64285"/>
              <a:buChar char="•"/>
            </a:pPr>
            <a:r>
              <a:rPr lang="en-US"/>
              <a:t>We can be reached at </a:t>
            </a:r>
            <a:r>
              <a:rPr lang="en-US" u="sng">
                <a:solidFill>
                  <a:schemeClr val="hlink"/>
                </a:solidFill>
                <a:hlinkClick r:id="rId3"/>
              </a:rPr>
              <a:t>VJHPCCOT@interiorhealth.ca</a:t>
            </a:r>
            <a:endParaRPr/>
          </a:p>
          <a:p>
            <a:pPr marL="457200" lvl="0" indent="0" algn="l" rtl="0">
              <a:lnSpc>
                <a:spcPct val="90000"/>
              </a:lnSpc>
              <a:spcBef>
                <a:spcPts val="0"/>
              </a:spcBef>
              <a:spcAft>
                <a:spcPts val="0"/>
              </a:spcAft>
              <a:buSzPct val="75630"/>
              <a:buNone/>
            </a:pPr>
            <a:endParaRPr/>
          </a:p>
        </p:txBody>
      </p:sp>
      <p:sp>
        <p:nvSpPr>
          <p:cNvPr id="460" name="Google Shape;460;p9"/>
          <p:cNvSpPr txBox="1">
            <a:spLocks noGrp="1"/>
          </p:cNvSpPr>
          <p:nvPr>
            <p:ph type="body" idx="2"/>
          </p:nvPr>
        </p:nvSpPr>
        <p:spPr>
          <a:xfrm>
            <a:off x="1228725" y="123825"/>
            <a:ext cx="9610725" cy="914400"/>
          </a:xfrm>
          <a:prstGeom prst="rect">
            <a:avLst/>
          </a:prstGeom>
          <a:noFill/>
          <a:ln>
            <a:noFill/>
          </a:ln>
        </p:spPr>
        <p:txBody>
          <a:bodyPr spcFirstLastPara="1" wrap="square" lIns="45700" tIns="45700" rIns="45700" bIns="45700" anchor="t" anchorCtr="0">
            <a:normAutofit/>
          </a:bodyPr>
          <a:lstStyle/>
          <a:p>
            <a:pPr marL="0" lvl="0" indent="0" algn="ctr" rtl="0">
              <a:lnSpc>
                <a:spcPct val="90000"/>
              </a:lnSpc>
              <a:spcBef>
                <a:spcPts val="0"/>
              </a:spcBef>
              <a:spcAft>
                <a:spcPts val="0"/>
              </a:spcAft>
              <a:buClr>
                <a:srgbClr val="FFFFFF"/>
              </a:buClr>
              <a:buSzPts val="5400"/>
              <a:buNone/>
            </a:pPr>
            <a:r>
              <a:rPr lang="en-US" sz="5400" b="1">
                <a:solidFill>
                  <a:srgbClr val="FFFFFF"/>
                </a:solidFill>
              </a:rPr>
              <a:t>Key Learnings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5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5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5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5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6B99C-9017-8297-AE20-753752E356CC}"/>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839C3E48-BFB1-2965-F78D-09C83FF25B39}"/>
              </a:ext>
            </a:extLst>
          </p:cNvPr>
          <p:cNvSpPr>
            <a:spLocks noGrp="1"/>
          </p:cNvSpPr>
          <p:nvPr>
            <p:ph type="title"/>
          </p:nvPr>
        </p:nvSpPr>
        <p:spPr>
          <a:xfrm>
            <a:off x="1388162" y="1761089"/>
            <a:ext cx="10058400" cy="1450757"/>
          </a:xfrm>
        </p:spPr>
        <p:txBody>
          <a:bodyPr>
            <a:normAutofit fontScale="90000"/>
          </a:bodyPr>
          <a:lstStyle/>
          <a:p>
            <a:pPr algn="ctr"/>
            <a:r>
              <a:rPr lang="en-CA" sz="6700" dirty="0">
                <a:solidFill>
                  <a:schemeClr val="tx1"/>
                </a:solidFill>
              </a:rPr>
              <a:t> </a:t>
            </a:r>
            <a:br>
              <a:rPr lang="en-CA" sz="6700" dirty="0">
                <a:solidFill>
                  <a:schemeClr val="tx1"/>
                </a:solidFill>
              </a:rPr>
            </a:br>
            <a:r>
              <a:rPr lang="en-CA" sz="4900" dirty="0">
                <a:solidFill>
                  <a:srgbClr val="002060"/>
                </a:solidFill>
                <a:latin typeface="+mn-lt"/>
              </a:rPr>
              <a:t>Medical Staff Dues:  </a:t>
            </a:r>
            <a:r>
              <a:rPr lang="en-CA" sz="4000" dirty="0">
                <a:solidFill>
                  <a:srgbClr val="002060"/>
                </a:solidFill>
                <a:latin typeface="+mn-lt"/>
              </a:rPr>
              <a:t>Please Pay</a:t>
            </a:r>
            <a:br>
              <a:rPr lang="en-CA" sz="6700" dirty="0">
                <a:solidFill>
                  <a:schemeClr val="tx1"/>
                </a:solidFill>
              </a:rPr>
            </a:br>
            <a:r>
              <a:rPr lang="en-CA" sz="6700" dirty="0">
                <a:solidFill>
                  <a:schemeClr val="tx1"/>
                </a:solidFill>
              </a:rPr>
              <a:t> </a:t>
            </a:r>
            <a:r>
              <a:rPr lang="en-CA" sz="3100" b="1" dirty="0">
                <a:solidFill>
                  <a:srgbClr val="002060"/>
                </a:solidFill>
                <a:latin typeface="+mn-lt"/>
              </a:rPr>
              <a:t>2025/26 year to date </a:t>
            </a:r>
            <a:br>
              <a:rPr lang="en-CA" sz="5400" b="1" dirty="0">
                <a:solidFill>
                  <a:srgbClr val="FF9966"/>
                </a:solidFill>
              </a:rPr>
            </a:br>
            <a:endParaRPr lang="en-CA" sz="3600" b="1" dirty="0">
              <a:solidFill>
                <a:schemeClr val="tx1"/>
              </a:solidFill>
            </a:endParaRPr>
          </a:p>
        </p:txBody>
      </p:sp>
      <p:sp>
        <p:nvSpPr>
          <p:cNvPr id="6" name="TextBox 5">
            <a:extLst>
              <a:ext uri="{FF2B5EF4-FFF2-40B4-BE49-F238E27FC236}">
                <a16:creationId xmlns:a16="http://schemas.microsoft.com/office/drawing/2014/main" id="{811AB80A-FFCB-7503-F6ED-6892FF0E5EFD}"/>
              </a:ext>
            </a:extLst>
          </p:cNvPr>
          <p:cNvSpPr txBox="1"/>
          <p:nvPr/>
        </p:nvSpPr>
        <p:spPr>
          <a:xfrm>
            <a:off x="1862724" y="2840301"/>
            <a:ext cx="9491241" cy="3170099"/>
          </a:xfrm>
          <a:prstGeom prst="rect">
            <a:avLst/>
          </a:prstGeom>
          <a:solidFill>
            <a:srgbClr val="FF9966"/>
          </a:solidFill>
        </p:spPr>
        <p:txBody>
          <a:bodyPr wrap="square" rtlCol="0">
            <a:spAutoFit/>
          </a:bodyPr>
          <a:lstStyle/>
          <a:p>
            <a:r>
              <a:rPr lang="en-CA" sz="2000" b="1" dirty="0">
                <a:solidFill>
                  <a:schemeClr val="bg1"/>
                </a:solidFill>
              </a:rPr>
              <a:t>			   Number Paid	         Dues Charged              Total</a:t>
            </a:r>
          </a:p>
          <a:p>
            <a:r>
              <a:rPr lang="en-CA" sz="2000" b="1" dirty="0">
                <a:solidFill>
                  <a:schemeClr val="bg1"/>
                </a:solidFill>
              </a:rPr>
              <a:t>Physicians                                    72           		$300                   $21,600</a:t>
            </a:r>
          </a:p>
          <a:p>
            <a:r>
              <a:rPr lang="en-CA" sz="2000" b="1" dirty="0">
                <a:solidFill>
                  <a:schemeClr val="bg1"/>
                </a:solidFill>
              </a:rPr>
              <a:t>                                                        1           		$200                   $      200</a:t>
            </a:r>
          </a:p>
          <a:p>
            <a:r>
              <a:rPr lang="en-CA" sz="2000" b="1" dirty="0">
                <a:solidFill>
                  <a:schemeClr val="bg1"/>
                </a:solidFill>
              </a:rPr>
              <a:t>Associate/Temporary</a:t>
            </a:r>
          </a:p>
          <a:p>
            <a:r>
              <a:rPr lang="en-CA" sz="2000" b="1" dirty="0">
                <a:solidFill>
                  <a:schemeClr val="bg1"/>
                </a:solidFill>
              </a:rPr>
              <a:t>Midwives                        </a:t>
            </a:r>
          </a:p>
          <a:p>
            <a:r>
              <a:rPr lang="en-CA" sz="2000" b="1" dirty="0">
                <a:solidFill>
                  <a:schemeClr val="bg1"/>
                </a:solidFill>
              </a:rPr>
              <a:t>Nurse Practitioners	           </a:t>
            </a:r>
            <a:r>
              <a:rPr lang="en-CA" sz="2000" b="1" dirty="0">
                <a:solidFill>
                  <a:schemeClr val="bg1"/>
                </a:solidFill>
                <a:uFill>
                  <a:solidFill>
                    <a:srgbClr val="00B050"/>
                  </a:solidFill>
                </a:uFill>
              </a:rPr>
              <a:t>81 </a:t>
            </a:r>
            <a:r>
              <a:rPr lang="en-CA" sz="2000" b="1" dirty="0">
                <a:solidFill>
                  <a:schemeClr val="bg1"/>
                </a:solidFill>
              </a:rPr>
              <a:t>         		 $150                   $</a:t>
            </a:r>
            <a:r>
              <a:rPr lang="en-CA" sz="2000" b="1" dirty="0">
                <a:solidFill>
                  <a:schemeClr val="bg1"/>
                </a:solidFill>
                <a:uFill>
                  <a:solidFill>
                    <a:srgbClr val="00B050"/>
                  </a:solidFill>
                </a:uFill>
              </a:rPr>
              <a:t>12,150</a:t>
            </a:r>
          </a:p>
          <a:p>
            <a:r>
              <a:rPr lang="en-CA" sz="2000" b="1" dirty="0">
                <a:solidFill>
                  <a:schemeClr val="bg1"/>
                </a:solidFill>
              </a:rPr>
              <a:t>			          </a:t>
            </a:r>
            <a:r>
              <a:rPr lang="en-CA" sz="2000" b="1" dirty="0">
                <a:solidFill>
                  <a:srgbClr val="002060"/>
                </a:solidFill>
                <a:uFill>
                  <a:solidFill>
                    <a:srgbClr val="00B050"/>
                  </a:solidFill>
                </a:uFill>
              </a:rPr>
              <a:t>154</a:t>
            </a:r>
            <a:r>
              <a:rPr lang="en-CA" sz="2000" b="1" dirty="0">
                <a:solidFill>
                  <a:schemeClr val="bg1"/>
                </a:solidFill>
              </a:rPr>
              <a:t>				 </a:t>
            </a:r>
            <a:r>
              <a:rPr lang="en-CA" sz="2000" b="1" dirty="0">
                <a:solidFill>
                  <a:srgbClr val="002060"/>
                </a:solidFill>
              </a:rPr>
              <a:t>$33,950</a:t>
            </a:r>
          </a:p>
          <a:p>
            <a:endParaRPr lang="en-CA" sz="2000" b="1" u="dbl" dirty="0">
              <a:solidFill>
                <a:schemeClr val="bg1"/>
              </a:solidFill>
            </a:endParaRPr>
          </a:p>
          <a:p>
            <a:endParaRPr lang="en-CA" sz="2000" b="1" dirty="0">
              <a:solidFill>
                <a:schemeClr val="bg1"/>
              </a:solidFill>
            </a:endParaRPr>
          </a:p>
          <a:p>
            <a:r>
              <a:rPr lang="en-CA" sz="2000" b="1" dirty="0">
                <a:solidFill>
                  <a:schemeClr val="bg1"/>
                </a:solidFill>
              </a:rPr>
              <a:t>NOTE: </a:t>
            </a:r>
            <a:r>
              <a:rPr lang="en-CA" sz="2000" b="1" dirty="0">
                <a:solidFill>
                  <a:srgbClr val="002060"/>
                </a:solidFill>
              </a:rPr>
              <a:t>$11,300 </a:t>
            </a:r>
            <a:r>
              <a:rPr lang="en-CA" sz="2000" b="1" dirty="0">
                <a:solidFill>
                  <a:schemeClr val="bg1"/>
                </a:solidFill>
              </a:rPr>
              <a:t>earmarked for </a:t>
            </a:r>
            <a:r>
              <a:rPr lang="en-CA" sz="2000" b="1" dirty="0">
                <a:solidFill>
                  <a:srgbClr val="002060"/>
                </a:solidFill>
              </a:rPr>
              <a:t>Physician Navigator </a:t>
            </a:r>
            <a:r>
              <a:rPr lang="en-CA" sz="2000" b="1" dirty="0">
                <a:solidFill>
                  <a:schemeClr val="bg1"/>
                </a:solidFill>
              </a:rPr>
              <a:t>to assist with recruitment</a:t>
            </a:r>
          </a:p>
        </p:txBody>
      </p:sp>
    </p:spTree>
    <p:extLst>
      <p:ext uri="{BB962C8B-B14F-4D97-AF65-F5344CB8AC3E}">
        <p14:creationId xmlns:p14="http://schemas.microsoft.com/office/powerpoint/2010/main" val="64556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6F0A3-B4EA-C77B-BB31-0991CCC5C5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074F9D-C0F0-1150-1BE2-BBE31AC2C872}"/>
              </a:ext>
            </a:extLst>
          </p:cNvPr>
          <p:cNvSpPr>
            <a:spLocks noGrp="1"/>
          </p:cNvSpPr>
          <p:nvPr>
            <p:ph type="title"/>
          </p:nvPr>
        </p:nvSpPr>
        <p:spPr/>
        <p:txBody>
          <a:bodyPr/>
          <a:lstStyle/>
          <a:p>
            <a:r>
              <a:rPr lang="en-CA" sz="3600" b="1" dirty="0">
                <a:solidFill>
                  <a:srgbClr val="FF0000"/>
                </a:solidFill>
                <a:latin typeface="+mn-lt"/>
              </a:rPr>
              <a:t>Motion:    </a:t>
            </a:r>
            <a:br>
              <a:rPr lang="en-CA" sz="2800" b="1" dirty="0">
                <a:solidFill>
                  <a:schemeClr val="tx1"/>
                </a:solidFill>
                <a:latin typeface="+mn-lt"/>
              </a:rPr>
            </a:br>
            <a:r>
              <a:rPr lang="en-CA" sz="2800" b="1" dirty="0">
                <a:solidFill>
                  <a:schemeClr val="tx1"/>
                </a:solidFill>
                <a:latin typeface="+mn-lt"/>
              </a:rPr>
              <a:t>To adjourn the 2024/25 VJH MSA Annual General Meeting</a:t>
            </a:r>
            <a:endParaRPr lang="en-CA" sz="2800" b="1" dirty="0">
              <a:latin typeface="+mn-lt"/>
            </a:endParaRPr>
          </a:p>
        </p:txBody>
      </p:sp>
      <p:sp>
        <p:nvSpPr>
          <p:cNvPr id="3" name="TextBox 2">
            <a:extLst>
              <a:ext uri="{FF2B5EF4-FFF2-40B4-BE49-F238E27FC236}">
                <a16:creationId xmlns:a16="http://schemas.microsoft.com/office/drawing/2014/main" id="{ABC2DCC6-6BD7-5F1A-31B5-DC39BD3CE65D}"/>
              </a:ext>
            </a:extLst>
          </p:cNvPr>
          <p:cNvSpPr txBox="1"/>
          <p:nvPr/>
        </p:nvSpPr>
        <p:spPr>
          <a:xfrm>
            <a:off x="1751249" y="2851919"/>
            <a:ext cx="8750461" cy="1154162"/>
          </a:xfrm>
          <a:prstGeom prst="rect">
            <a:avLst/>
          </a:prstGeom>
          <a:noFill/>
        </p:spPr>
        <p:txBody>
          <a:bodyPr wrap="square" rtlCol="0">
            <a:spAutoFit/>
          </a:bodyPr>
          <a:lstStyle/>
          <a:p>
            <a:pPr algn="ctr">
              <a:spcAft>
                <a:spcPts val="600"/>
              </a:spcAft>
            </a:pPr>
            <a:r>
              <a:rPr lang="en-CA" sz="3200" b="1" i="1" dirty="0">
                <a:solidFill>
                  <a:srgbClr val="00B0F0"/>
                </a:solidFill>
              </a:rPr>
              <a:t>Thank you for attending this year’s </a:t>
            </a:r>
          </a:p>
          <a:p>
            <a:pPr algn="ctr">
              <a:spcAft>
                <a:spcPts val="600"/>
              </a:spcAft>
            </a:pPr>
            <a:r>
              <a:rPr lang="en-CA" sz="3200" b="1" i="1" dirty="0">
                <a:solidFill>
                  <a:srgbClr val="00B0F0"/>
                </a:solidFill>
              </a:rPr>
              <a:t>Annual General Meeting.</a:t>
            </a:r>
          </a:p>
        </p:txBody>
      </p:sp>
      <p:pic>
        <p:nvPicPr>
          <p:cNvPr id="4" name="Picture 3" descr="A logo for a medical staff&#10;&#10;AI-generated content may be incorrect.">
            <a:extLst>
              <a:ext uri="{FF2B5EF4-FFF2-40B4-BE49-F238E27FC236}">
                <a16:creationId xmlns:a16="http://schemas.microsoft.com/office/drawing/2014/main" id="{0D5A7261-75CB-2C9E-241A-34C5B9CE5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530" y="4244603"/>
            <a:ext cx="2436058" cy="1973207"/>
          </a:xfrm>
          <a:prstGeom prst="rect">
            <a:avLst/>
          </a:prstGeom>
        </p:spPr>
      </p:pic>
    </p:spTree>
    <p:extLst>
      <p:ext uri="{BB962C8B-B14F-4D97-AF65-F5344CB8AC3E}">
        <p14:creationId xmlns:p14="http://schemas.microsoft.com/office/powerpoint/2010/main" val="2089381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391154" y="4761258"/>
            <a:ext cx="6269347" cy="1021498"/>
          </a:xfrm>
        </p:spPr>
        <p:txBody>
          <a:bodyPr>
            <a:normAutofit fontScale="85000" lnSpcReduction="20000"/>
          </a:bodyPr>
          <a:lstStyle/>
          <a:p>
            <a:pPr algn="ctr"/>
            <a:r>
              <a:rPr lang="en-US" sz="3200" b="1" dirty="0">
                <a:solidFill>
                  <a:srgbClr val="C00000"/>
                </a:solidFill>
              </a:rPr>
              <a:t>Annual General Meeting</a:t>
            </a:r>
          </a:p>
          <a:p>
            <a:pPr algn="ctr"/>
            <a:r>
              <a:rPr lang="en-US" sz="3200" b="1" dirty="0">
                <a:solidFill>
                  <a:srgbClr val="C00000"/>
                </a:solidFill>
              </a:rPr>
              <a:t>April 1, 2024 – March 31, 2025</a:t>
            </a:r>
          </a:p>
        </p:txBody>
      </p:sp>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 outdoor&#10;&#10;Description automatically generated">
            <a:extLst>
              <a:ext uri="{FF2B5EF4-FFF2-40B4-BE49-F238E27FC236}">
                <a16:creationId xmlns:a16="http://schemas.microsoft.com/office/drawing/2014/main" id="{A49A1A5E-0E7F-4EA9-900D-5EF3FEDEA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175249" y="841247"/>
            <a:ext cx="6876287" cy="5157216"/>
          </a:xfrm>
          <a:prstGeom prst="rect">
            <a:avLst/>
          </a:prstGeom>
          <a:ln>
            <a:solidFill>
              <a:srgbClr val="002060"/>
            </a:solidFill>
          </a:ln>
        </p:spPr>
      </p:pic>
      <p:cxnSp>
        <p:nvCxnSpPr>
          <p:cNvPr id="8" name="Straight Connector 7">
            <a:extLst>
              <a:ext uri="{FF2B5EF4-FFF2-40B4-BE49-F238E27FC236}">
                <a16:creationId xmlns:a16="http://schemas.microsoft.com/office/drawing/2014/main" id="{C2A78177-6114-4F76-BB39-A7A8E6BAB04A}"/>
              </a:ext>
            </a:extLst>
          </p:cNvPr>
          <p:cNvCxnSpPr>
            <a:cxnSpLocks/>
          </p:cNvCxnSpPr>
          <p:nvPr/>
        </p:nvCxnSpPr>
        <p:spPr>
          <a:xfrm flipH="1">
            <a:off x="390734" y="4498925"/>
            <a:ext cx="52657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A logo for a medical staff&#10;&#10;AI-generated content may be incorrect.">
            <a:extLst>
              <a:ext uri="{FF2B5EF4-FFF2-40B4-BE49-F238E27FC236}">
                <a16:creationId xmlns:a16="http://schemas.microsoft.com/office/drawing/2014/main" id="{C135A871-77D9-DE3C-69B7-4F15CA88C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92636"/>
            <a:ext cx="5181600" cy="4197096"/>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220365B-4561-4D10-A46A-0436CF1085AC}"/>
              </a:ext>
            </a:extLst>
          </p:cNvPr>
          <p:cNvSpPr>
            <a:spLocks noGrp="1"/>
          </p:cNvSpPr>
          <p:nvPr>
            <p:ph type="title"/>
          </p:nvPr>
        </p:nvSpPr>
        <p:spPr>
          <a:xfrm>
            <a:off x="1066800" y="228521"/>
            <a:ext cx="10058400" cy="1948678"/>
          </a:xfrm>
        </p:spPr>
        <p:txBody>
          <a:bodyPr>
            <a:normAutofit/>
          </a:bodyPr>
          <a:lstStyle/>
          <a:p>
            <a:r>
              <a:rPr lang="en-CA" sz="4800" b="1" dirty="0">
                <a:solidFill>
                  <a:schemeClr val="tx1"/>
                </a:solidFill>
                <a:latin typeface="+mn-lt"/>
              </a:rPr>
              <a:t>VJH MSA: </a:t>
            </a:r>
            <a:br>
              <a:rPr lang="en-CA" sz="4400" b="1" dirty="0">
                <a:solidFill>
                  <a:schemeClr val="tx1"/>
                </a:solidFill>
                <a:latin typeface="+mn-lt"/>
              </a:rPr>
            </a:br>
            <a:r>
              <a:rPr lang="en-CA" sz="4400" b="1" dirty="0">
                <a:solidFill>
                  <a:schemeClr val="tx1"/>
                </a:solidFill>
                <a:latin typeface="+mn-lt"/>
              </a:rPr>
              <a:t>Your voice in healthcare</a:t>
            </a:r>
            <a:br>
              <a:rPr lang="en-CA" sz="5400" b="1" dirty="0">
                <a:solidFill>
                  <a:srgbClr val="FF9966"/>
                </a:solidFill>
              </a:rPr>
            </a:br>
            <a:endParaRPr lang="en-CA" sz="3600" dirty="0">
              <a:solidFill>
                <a:schemeClr val="tx1"/>
              </a:solidFill>
            </a:endParaRPr>
          </a:p>
        </p:txBody>
      </p:sp>
      <p:pic>
        <p:nvPicPr>
          <p:cNvPr id="2" name="Picture 1" descr="A logo for a medical staff&#10;&#10;AI-generated content may be incorrect.">
            <a:extLst>
              <a:ext uri="{FF2B5EF4-FFF2-40B4-BE49-F238E27FC236}">
                <a16:creationId xmlns:a16="http://schemas.microsoft.com/office/drawing/2014/main" id="{84AFDA27-A264-5552-C3DC-96DD46C17E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1101" y="228520"/>
            <a:ext cx="1753895" cy="1420655"/>
          </a:xfrm>
          <a:prstGeom prst="rect">
            <a:avLst/>
          </a:prstGeom>
        </p:spPr>
      </p:pic>
      <p:sp>
        <p:nvSpPr>
          <p:cNvPr id="3" name="TextBox 2">
            <a:extLst>
              <a:ext uri="{FF2B5EF4-FFF2-40B4-BE49-F238E27FC236}">
                <a16:creationId xmlns:a16="http://schemas.microsoft.com/office/drawing/2014/main" id="{6A2DF159-7CDC-62C6-E7B7-77CD773A94C4}"/>
              </a:ext>
            </a:extLst>
          </p:cNvPr>
          <p:cNvSpPr txBox="1"/>
          <p:nvPr/>
        </p:nvSpPr>
        <p:spPr>
          <a:xfrm>
            <a:off x="1177637" y="2177198"/>
            <a:ext cx="9947563" cy="5386090"/>
          </a:xfrm>
          <a:prstGeom prst="rect">
            <a:avLst/>
          </a:prstGeom>
          <a:noFill/>
        </p:spPr>
        <p:txBody>
          <a:bodyPr wrap="square" rtlCol="0">
            <a:spAutoFit/>
          </a:bodyPr>
          <a:lstStyle/>
          <a:p>
            <a:r>
              <a:rPr lang="en-CA" sz="3200" dirty="0"/>
              <a:t> MSA Executive </a:t>
            </a:r>
          </a:p>
          <a:p>
            <a:pPr marL="342900" indent="-342900">
              <a:buFont typeface="Arial" panose="020B0604020202020204" pitchFamily="34" charset="0"/>
              <a:buChar char="•"/>
            </a:pPr>
            <a:r>
              <a:rPr lang="en-CA" sz="2400" dirty="0"/>
              <a:t>Elected. Maximum 7 members. Meets monthly via Zoom</a:t>
            </a:r>
          </a:p>
          <a:p>
            <a:pPr marL="342900" indent="-342900">
              <a:buFont typeface="Arial" panose="020B0604020202020204" pitchFamily="34" charset="0"/>
              <a:buChar char="•"/>
            </a:pPr>
            <a:r>
              <a:rPr lang="en-CA" sz="2400" dirty="0"/>
              <a:t>Responsible for: Governance, Financial Stewardship, Facility Engagement</a:t>
            </a:r>
          </a:p>
          <a:p>
            <a:pPr marL="342900" indent="-342900">
              <a:buFont typeface="Arial" panose="020B0604020202020204" pitchFamily="34" charset="0"/>
              <a:buChar char="•"/>
            </a:pPr>
            <a:r>
              <a:rPr lang="en-CA" sz="2400" dirty="0"/>
              <a:t>Manages $400,000 (Doctors of BC) and MSA physician dues</a:t>
            </a:r>
          </a:p>
          <a:p>
            <a:pPr marL="457200" indent="-457200">
              <a:buFont typeface="Arial" panose="020B0604020202020204" pitchFamily="34" charset="0"/>
              <a:buChar char="•"/>
            </a:pPr>
            <a:endParaRPr lang="en-CA" sz="2400" dirty="0"/>
          </a:p>
          <a:p>
            <a:r>
              <a:rPr lang="en-CA" sz="3200" dirty="0"/>
              <a:t>MSA Working Group</a:t>
            </a:r>
          </a:p>
          <a:p>
            <a:pPr marL="342900" indent="-342900">
              <a:buFont typeface="Arial" panose="020B0604020202020204" pitchFamily="34" charset="0"/>
              <a:buChar char="•"/>
            </a:pPr>
            <a:r>
              <a:rPr lang="en-CA" sz="2400" dirty="0"/>
              <a:t>Department representatives and at least one executive member</a:t>
            </a:r>
          </a:p>
          <a:p>
            <a:pPr marL="342900" indent="-342900">
              <a:buFont typeface="Arial" panose="020B0604020202020204" pitchFamily="34" charset="0"/>
              <a:buChar char="•"/>
            </a:pPr>
            <a:r>
              <a:rPr lang="en-CA" sz="2400" dirty="0"/>
              <a:t>Meets in person every second month</a:t>
            </a:r>
          </a:p>
          <a:p>
            <a:pPr marL="342900" indent="-342900">
              <a:buFont typeface="Arial" panose="020B0604020202020204" pitchFamily="34" charset="0"/>
              <a:buChar char="•"/>
            </a:pPr>
            <a:r>
              <a:rPr lang="en-CA" sz="2400" dirty="0"/>
              <a:t>Responsible for: approval of projects over $5,000, implementing the strategic plan, bringing forward issues impacting members</a:t>
            </a:r>
          </a:p>
          <a:p>
            <a:pPr marL="457200" indent="-457200">
              <a:buFont typeface="Arial" panose="020B0604020202020204" pitchFamily="34" charset="0"/>
              <a:buChar char="•"/>
            </a:pPr>
            <a:endParaRPr lang="en-CA" sz="2800" dirty="0"/>
          </a:p>
          <a:p>
            <a:endParaRPr lang="en-CA" sz="2800" dirty="0"/>
          </a:p>
          <a:p>
            <a:endParaRPr lang="en-CA" sz="3200" dirty="0"/>
          </a:p>
        </p:txBody>
      </p:sp>
    </p:spTree>
    <p:extLst>
      <p:ext uri="{BB962C8B-B14F-4D97-AF65-F5344CB8AC3E}">
        <p14:creationId xmlns:p14="http://schemas.microsoft.com/office/powerpoint/2010/main" val="1899869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8831F-CB73-1FF7-498A-48F7FE6A56DF}"/>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36F70F0-470D-7627-1525-D1B0316CF170}"/>
              </a:ext>
            </a:extLst>
          </p:cNvPr>
          <p:cNvSpPr>
            <a:spLocks noGrp="1"/>
          </p:cNvSpPr>
          <p:nvPr>
            <p:ph type="title"/>
          </p:nvPr>
        </p:nvSpPr>
        <p:spPr>
          <a:xfrm>
            <a:off x="1066800" y="726441"/>
            <a:ext cx="10058400" cy="1450757"/>
          </a:xfrm>
        </p:spPr>
        <p:txBody>
          <a:bodyPr>
            <a:normAutofit/>
          </a:bodyPr>
          <a:lstStyle/>
          <a:p>
            <a:pPr algn="ctr"/>
            <a:r>
              <a:rPr lang="en-CA" sz="4400" b="1" dirty="0">
                <a:solidFill>
                  <a:schemeClr val="tx1"/>
                </a:solidFill>
                <a:latin typeface="+mn-lt"/>
              </a:rPr>
              <a:t>Strategic Pillars  </a:t>
            </a:r>
            <a:br>
              <a:rPr lang="en-CA" sz="5400" b="1" dirty="0">
                <a:solidFill>
                  <a:srgbClr val="FF9966"/>
                </a:solidFill>
              </a:rPr>
            </a:br>
            <a:endParaRPr lang="en-CA" sz="3600" dirty="0">
              <a:solidFill>
                <a:schemeClr val="tx1"/>
              </a:solidFill>
            </a:endParaRPr>
          </a:p>
        </p:txBody>
      </p:sp>
      <p:sp>
        <p:nvSpPr>
          <p:cNvPr id="4" name="TextBox 3">
            <a:extLst>
              <a:ext uri="{FF2B5EF4-FFF2-40B4-BE49-F238E27FC236}">
                <a16:creationId xmlns:a16="http://schemas.microsoft.com/office/drawing/2014/main" id="{954C3DBD-E255-F357-D32D-8EA318259DB9}"/>
              </a:ext>
            </a:extLst>
          </p:cNvPr>
          <p:cNvSpPr txBox="1"/>
          <p:nvPr/>
        </p:nvSpPr>
        <p:spPr>
          <a:xfrm>
            <a:off x="1159496" y="2253006"/>
            <a:ext cx="2290713" cy="2997724"/>
          </a:xfrm>
          <a:prstGeom prst="rect">
            <a:avLst/>
          </a:prstGeom>
          <a:solidFill>
            <a:srgbClr val="FF9966"/>
          </a:solidFill>
        </p:spPr>
        <p:txBody>
          <a:bodyPr wrap="square" rtlCol="0">
            <a:spAutoFit/>
          </a:bodyPr>
          <a:lstStyle/>
          <a:p>
            <a:endParaRPr lang="en-CA" dirty="0"/>
          </a:p>
        </p:txBody>
      </p:sp>
      <p:sp>
        <p:nvSpPr>
          <p:cNvPr id="5" name="TextBox 4">
            <a:extLst>
              <a:ext uri="{FF2B5EF4-FFF2-40B4-BE49-F238E27FC236}">
                <a16:creationId xmlns:a16="http://schemas.microsoft.com/office/drawing/2014/main" id="{C0472AC4-C19C-643F-C765-D4E52CEFCC02}"/>
              </a:ext>
            </a:extLst>
          </p:cNvPr>
          <p:cNvSpPr txBox="1"/>
          <p:nvPr/>
        </p:nvSpPr>
        <p:spPr>
          <a:xfrm>
            <a:off x="3805287" y="2253006"/>
            <a:ext cx="2290713" cy="2997724"/>
          </a:xfrm>
          <a:prstGeom prst="rect">
            <a:avLst/>
          </a:prstGeom>
          <a:solidFill>
            <a:srgbClr val="33CCFF"/>
          </a:solidFill>
        </p:spPr>
        <p:txBody>
          <a:bodyPr wrap="square" rtlCol="0">
            <a:spAutoFit/>
          </a:bodyPr>
          <a:lstStyle/>
          <a:p>
            <a:endParaRPr lang="en-CA" dirty="0"/>
          </a:p>
        </p:txBody>
      </p:sp>
      <p:sp>
        <p:nvSpPr>
          <p:cNvPr id="6" name="TextBox 5">
            <a:extLst>
              <a:ext uri="{FF2B5EF4-FFF2-40B4-BE49-F238E27FC236}">
                <a16:creationId xmlns:a16="http://schemas.microsoft.com/office/drawing/2014/main" id="{844CE440-D309-3694-104E-A6EAE0F578C2}"/>
              </a:ext>
            </a:extLst>
          </p:cNvPr>
          <p:cNvSpPr txBox="1"/>
          <p:nvPr/>
        </p:nvSpPr>
        <p:spPr>
          <a:xfrm>
            <a:off x="6451078" y="2253006"/>
            <a:ext cx="2290713" cy="2997724"/>
          </a:xfrm>
          <a:prstGeom prst="rect">
            <a:avLst/>
          </a:prstGeom>
          <a:solidFill>
            <a:srgbClr val="33CCCC"/>
          </a:solidFill>
        </p:spPr>
        <p:txBody>
          <a:bodyPr wrap="square" rtlCol="0">
            <a:spAutoFit/>
          </a:bodyPr>
          <a:lstStyle/>
          <a:p>
            <a:endParaRPr lang="en-CA" dirty="0"/>
          </a:p>
        </p:txBody>
      </p:sp>
      <p:sp>
        <p:nvSpPr>
          <p:cNvPr id="7" name="TextBox 6">
            <a:extLst>
              <a:ext uri="{FF2B5EF4-FFF2-40B4-BE49-F238E27FC236}">
                <a16:creationId xmlns:a16="http://schemas.microsoft.com/office/drawing/2014/main" id="{55FC766D-FF99-7C4C-0A27-9ECB3760809B}"/>
              </a:ext>
            </a:extLst>
          </p:cNvPr>
          <p:cNvSpPr txBox="1"/>
          <p:nvPr/>
        </p:nvSpPr>
        <p:spPr>
          <a:xfrm>
            <a:off x="9096869" y="2253006"/>
            <a:ext cx="2290713" cy="2997724"/>
          </a:xfrm>
          <a:prstGeom prst="rect">
            <a:avLst/>
          </a:prstGeom>
          <a:solidFill>
            <a:srgbClr val="0070C0"/>
          </a:solidFill>
        </p:spPr>
        <p:txBody>
          <a:bodyPr wrap="square" rtlCol="0">
            <a:spAutoFit/>
          </a:bodyPr>
          <a:lstStyle/>
          <a:p>
            <a:endParaRPr lang="en-CA" dirty="0"/>
          </a:p>
        </p:txBody>
      </p:sp>
      <p:sp>
        <p:nvSpPr>
          <p:cNvPr id="8" name="TextBox 7">
            <a:extLst>
              <a:ext uri="{FF2B5EF4-FFF2-40B4-BE49-F238E27FC236}">
                <a16:creationId xmlns:a16="http://schemas.microsoft.com/office/drawing/2014/main" id="{EA9C470A-84C6-ACAE-7962-C0E04DAE8624}"/>
              </a:ext>
            </a:extLst>
          </p:cNvPr>
          <p:cNvSpPr txBox="1"/>
          <p:nvPr/>
        </p:nvSpPr>
        <p:spPr>
          <a:xfrm>
            <a:off x="1291472" y="2865748"/>
            <a:ext cx="1989055" cy="830997"/>
          </a:xfrm>
          <a:prstGeom prst="rect">
            <a:avLst/>
          </a:prstGeom>
          <a:noFill/>
        </p:spPr>
        <p:txBody>
          <a:bodyPr wrap="square" rtlCol="0">
            <a:spAutoFit/>
          </a:bodyPr>
          <a:lstStyle/>
          <a:p>
            <a:pPr algn="ctr"/>
            <a:r>
              <a:rPr lang="en-CA" sz="2400" b="1" dirty="0">
                <a:solidFill>
                  <a:schemeClr val="bg1"/>
                </a:solidFill>
              </a:rPr>
              <a:t>Physician Engagement</a:t>
            </a:r>
          </a:p>
        </p:txBody>
      </p:sp>
      <p:sp>
        <p:nvSpPr>
          <p:cNvPr id="11" name="TextBox 10">
            <a:extLst>
              <a:ext uri="{FF2B5EF4-FFF2-40B4-BE49-F238E27FC236}">
                <a16:creationId xmlns:a16="http://schemas.microsoft.com/office/drawing/2014/main" id="{9D91A02B-2B54-2564-24D0-17BCBB3F1DA0}"/>
              </a:ext>
            </a:extLst>
          </p:cNvPr>
          <p:cNvSpPr txBox="1"/>
          <p:nvPr/>
        </p:nvSpPr>
        <p:spPr>
          <a:xfrm>
            <a:off x="3956115" y="2865747"/>
            <a:ext cx="1989055" cy="1569660"/>
          </a:xfrm>
          <a:prstGeom prst="rect">
            <a:avLst/>
          </a:prstGeom>
          <a:noFill/>
        </p:spPr>
        <p:txBody>
          <a:bodyPr wrap="square" rtlCol="0">
            <a:spAutoFit/>
          </a:bodyPr>
          <a:lstStyle/>
          <a:p>
            <a:pPr algn="ctr"/>
            <a:r>
              <a:rPr lang="en-CA" sz="2400" b="1" dirty="0">
                <a:solidFill>
                  <a:schemeClr val="bg1"/>
                </a:solidFill>
              </a:rPr>
              <a:t>Physician Development</a:t>
            </a:r>
          </a:p>
          <a:p>
            <a:pPr algn="ctr"/>
            <a:r>
              <a:rPr lang="en-CA" sz="2400" dirty="0">
                <a:solidFill>
                  <a:schemeClr val="bg1"/>
                </a:solidFill>
              </a:rPr>
              <a:t>(Leadership &amp; Wellness)</a:t>
            </a:r>
          </a:p>
        </p:txBody>
      </p:sp>
      <p:sp>
        <p:nvSpPr>
          <p:cNvPr id="12" name="TextBox 11">
            <a:extLst>
              <a:ext uri="{FF2B5EF4-FFF2-40B4-BE49-F238E27FC236}">
                <a16:creationId xmlns:a16="http://schemas.microsoft.com/office/drawing/2014/main" id="{40826E90-6323-7DC2-AB0A-9A60A9FFBEDC}"/>
              </a:ext>
            </a:extLst>
          </p:cNvPr>
          <p:cNvSpPr txBox="1"/>
          <p:nvPr/>
        </p:nvSpPr>
        <p:spPr>
          <a:xfrm>
            <a:off x="6601906" y="2865747"/>
            <a:ext cx="1989055" cy="830997"/>
          </a:xfrm>
          <a:prstGeom prst="rect">
            <a:avLst/>
          </a:prstGeom>
          <a:noFill/>
        </p:spPr>
        <p:txBody>
          <a:bodyPr wrap="square" rtlCol="0">
            <a:spAutoFit/>
          </a:bodyPr>
          <a:lstStyle/>
          <a:p>
            <a:pPr algn="ctr"/>
            <a:r>
              <a:rPr lang="en-CA" sz="2400" b="1" dirty="0">
                <a:solidFill>
                  <a:schemeClr val="bg1"/>
                </a:solidFill>
              </a:rPr>
              <a:t>Quality Improvement</a:t>
            </a:r>
          </a:p>
        </p:txBody>
      </p:sp>
      <p:sp>
        <p:nvSpPr>
          <p:cNvPr id="13" name="TextBox 12">
            <a:extLst>
              <a:ext uri="{FF2B5EF4-FFF2-40B4-BE49-F238E27FC236}">
                <a16:creationId xmlns:a16="http://schemas.microsoft.com/office/drawing/2014/main" id="{27E2B7AA-7336-6404-7AD3-FD2C77992E2D}"/>
              </a:ext>
            </a:extLst>
          </p:cNvPr>
          <p:cNvSpPr txBox="1"/>
          <p:nvPr/>
        </p:nvSpPr>
        <p:spPr>
          <a:xfrm>
            <a:off x="9320555" y="2865747"/>
            <a:ext cx="1989055" cy="1938992"/>
          </a:xfrm>
          <a:prstGeom prst="rect">
            <a:avLst/>
          </a:prstGeom>
          <a:noFill/>
        </p:spPr>
        <p:txBody>
          <a:bodyPr wrap="square" rtlCol="0">
            <a:spAutoFit/>
          </a:bodyPr>
          <a:lstStyle/>
          <a:p>
            <a:pPr algn="ctr"/>
            <a:r>
              <a:rPr lang="en-CA" sz="2400" b="1" dirty="0">
                <a:solidFill>
                  <a:schemeClr val="bg1"/>
                </a:solidFill>
              </a:rPr>
              <a:t>Attraction, Recruitment and Retention of Top Talent</a:t>
            </a:r>
          </a:p>
        </p:txBody>
      </p:sp>
    </p:spTree>
    <p:extLst>
      <p:ext uri="{BB962C8B-B14F-4D97-AF65-F5344CB8AC3E}">
        <p14:creationId xmlns:p14="http://schemas.microsoft.com/office/powerpoint/2010/main" val="432081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5BB5E-AE7B-7E4E-FD6E-CD5E4F98D9CC}"/>
              </a:ext>
            </a:extLst>
          </p:cNvPr>
          <p:cNvSpPr>
            <a:spLocks noGrp="1"/>
          </p:cNvSpPr>
          <p:nvPr>
            <p:ph type="title"/>
          </p:nvPr>
        </p:nvSpPr>
        <p:spPr/>
        <p:txBody>
          <a:bodyPr>
            <a:normAutofit/>
          </a:bodyPr>
          <a:lstStyle/>
          <a:p>
            <a:r>
              <a:rPr lang="en-CA" sz="4400" dirty="0">
                <a:solidFill>
                  <a:srgbClr val="002060"/>
                </a:solidFill>
                <a:latin typeface="+mn-lt"/>
              </a:rPr>
              <a:t> </a:t>
            </a:r>
            <a:r>
              <a:rPr lang="en-CA" sz="4400" b="1" dirty="0">
                <a:solidFill>
                  <a:srgbClr val="FF9966"/>
                </a:solidFill>
                <a:latin typeface="+mn-lt"/>
              </a:rPr>
              <a:t>VJH MSA: 2024-2025 </a:t>
            </a:r>
          </a:p>
        </p:txBody>
      </p:sp>
      <p:sp>
        <p:nvSpPr>
          <p:cNvPr id="3" name="Content Placeholder 2">
            <a:extLst>
              <a:ext uri="{FF2B5EF4-FFF2-40B4-BE49-F238E27FC236}">
                <a16:creationId xmlns:a16="http://schemas.microsoft.com/office/drawing/2014/main" id="{654C0881-18D3-4541-E6C3-7ECC6E825ED7}"/>
              </a:ext>
            </a:extLst>
          </p:cNvPr>
          <p:cNvSpPr>
            <a:spLocks noGrp="1"/>
          </p:cNvSpPr>
          <p:nvPr>
            <p:ph sz="half" idx="1"/>
          </p:nvPr>
        </p:nvSpPr>
        <p:spPr>
          <a:xfrm>
            <a:off x="1097280" y="2120900"/>
            <a:ext cx="4639736" cy="4086953"/>
          </a:xfrm>
        </p:spPr>
        <p:txBody>
          <a:bodyPr>
            <a:normAutofit fontScale="92500" lnSpcReduction="10000"/>
          </a:bodyPr>
          <a:lstStyle/>
          <a:p>
            <a:pPr algn="ctr"/>
            <a:r>
              <a:rPr lang="en-CA" sz="3000" b="1" dirty="0">
                <a:solidFill>
                  <a:srgbClr val="002060"/>
                </a:solidFill>
              </a:rPr>
              <a:t>Executive</a:t>
            </a:r>
          </a:p>
          <a:p>
            <a:pPr>
              <a:spcBef>
                <a:spcPts val="0"/>
              </a:spcBef>
            </a:pPr>
            <a:endParaRPr lang="en-CA" dirty="0"/>
          </a:p>
          <a:p>
            <a:pPr>
              <a:spcBef>
                <a:spcPts val="0"/>
              </a:spcBef>
            </a:pPr>
            <a:r>
              <a:rPr lang="en-CA" dirty="0"/>
              <a:t>Dr. Kira McClellan</a:t>
            </a:r>
          </a:p>
          <a:p>
            <a:pPr>
              <a:spcBef>
                <a:spcPts val="0"/>
              </a:spcBef>
            </a:pPr>
            <a:r>
              <a:rPr lang="en-CA" dirty="0"/>
              <a:t>Dr. Jennifer Smith</a:t>
            </a:r>
          </a:p>
          <a:p>
            <a:pPr>
              <a:spcBef>
                <a:spcPts val="0"/>
              </a:spcBef>
            </a:pPr>
            <a:r>
              <a:rPr lang="en-CA" dirty="0"/>
              <a:t>Dr. Sergei Reznikov</a:t>
            </a:r>
          </a:p>
          <a:p>
            <a:pPr>
              <a:spcBef>
                <a:spcPts val="0"/>
              </a:spcBef>
            </a:pPr>
            <a:r>
              <a:rPr lang="en-CA" dirty="0"/>
              <a:t>Dr. Yann Brierley</a:t>
            </a:r>
          </a:p>
          <a:p>
            <a:pPr>
              <a:spcBef>
                <a:spcPts val="0"/>
              </a:spcBef>
            </a:pPr>
            <a:r>
              <a:rPr lang="en-CA" dirty="0"/>
              <a:t>(Dr. Jason Doyle)</a:t>
            </a:r>
          </a:p>
          <a:p>
            <a:pPr>
              <a:spcBef>
                <a:spcPts val="0"/>
              </a:spcBef>
            </a:pPr>
            <a:endParaRPr lang="en-CA" dirty="0"/>
          </a:p>
          <a:p>
            <a:pPr>
              <a:spcBef>
                <a:spcPts val="0"/>
              </a:spcBef>
            </a:pPr>
            <a:r>
              <a:rPr lang="en-CA" dirty="0"/>
              <a:t>Sharon Hughes-Geekie</a:t>
            </a:r>
          </a:p>
          <a:p>
            <a:pPr>
              <a:spcBef>
                <a:spcPts val="0"/>
              </a:spcBef>
            </a:pPr>
            <a:r>
              <a:rPr lang="en-CA"/>
              <a:t>Taylor Blake </a:t>
            </a:r>
            <a:r>
              <a:rPr lang="en-CA" dirty="0"/>
              <a:t>(Recording Secretary)</a:t>
            </a:r>
          </a:p>
          <a:p>
            <a:endParaRPr lang="en-CA" dirty="0"/>
          </a:p>
        </p:txBody>
      </p:sp>
      <p:sp>
        <p:nvSpPr>
          <p:cNvPr id="4" name="Content Placeholder 3">
            <a:extLst>
              <a:ext uri="{FF2B5EF4-FFF2-40B4-BE49-F238E27FC236}">
                <a16:creationId xmlns:a16="http://schemas.microsoft.com/office/drawing/2014/main" id="{F6556770-FA1B-F506-9ACB-ABCEA22DF2AA}"/>
              </a:ext>
            </a:extLst>
          </p:cNvPr>
          <p:cNvSpPr>
            <a:spLocks noGrp="1"/>
          </p:cNvSpPr>
          <p:nvPr>
            <p:ph sz="half" idx="2"/>
          </p:nvPr>
        </p:nvSpPr>
        <p:spPr>
          <a:xfrm>
            <a:off x="6096000" y="2120900"/>
            <a:ext cx="5059680" cy="4229566"/>
          </a:xfrm>
        </p:spPr>
        <p:txBody>
          <a:bodyPr>
            <a:normAutofit fontScale="92500" lnSpcReduction="10000"/>
          </a:bodyPr>
          <a:lstStyle/>
          <a:p>
            <a:pPr algn="ctr"/>
            <a:r>
              <a:rPr lang="en-CA" sz="3000" b="1" dirty="0">
                <a:solidFill>
                  <a:srgbClr val="002060"/>
                </a:solidFill>
              </a:rPr>
              <a:t>Working Group</a:t>
            </a:r>
          </a:p>
          <a:p>
            <a:r>
              <a:rPr lang="en-CA" sz="1800" dirty="0"/>
              <a:t>Executive Members</a:t>
            </a:r>
          </a:p>
          <a:p>
            <a:pPr>
              <a:spcBef>
                <a:spcPts val="0"/>
              </a:spcBef>
            </a:pPr>
            <a:r>
              <a:rPr lang="en-CA" sz="1800" dirty="0"/>
              <a:t>Dr. Laurent Gagne-Brosseau</a:t>
            </a:r>
          </a:p>
          <a:p>
            <a:pPr>
              <a:spcBef>
                <a:spcPts val="0"/>
              </a:spcBef>
            </a:pPr>
            <a:r>
              <a:rPr lang="en-CA" sz="1800" dirty="0"/>
              <a:t>Dr. Quinn Parker</a:t>
            </a:r>
          </a:p>
          <a:p>
            <a:pPr>
              <a:spcBef>
                <a:spcPts val="0"/>
              </a:spcBef>
            </a:pPr>
            <a:r>
              <a:rPr lang="en-CA" sz="1800" dirty="0"/>
              <a:t>Dr. Taylor Jesperson</a:t>
            </a:r>
          </a:p>
          <a:p>
            <a:pPr>
              <a:spcBef>
                <a:spcPts val="0"/>
              </a:spcBef>
            </a:pPr>
            <a:r>
              <a:rPr lang="en-CA" sz="1800" dirty="0"/>
              <a:t>Dr. Leanne Hewitson</a:t>
            </a:r>
          </a:p>
          <a:p>
            <a:pPr>
              <a:spcBef>
                <a:spcPts val="0"/>
              </a:spcBef>
            </a:pPr>
            <a:r>
              <a:rPr lang="en-CA" sz="1800" dirty="0"/>
              <a:t>Dr. Kevin Stevenson</a:t>
            </a:r>
          </a:p>
          <a:p>
            <a:pPr>
              <a:spcBef>
                <a:spcPts val="0"/>
              </a:spcBef>
            </a:pPr>
            <a:r>
              <a:rPr lang="en-CA" sz="1800" dirty="0"/>
              <a:t>Dr. Eric Pond</a:t>
            </a:r>
          </a:p>
          <a:p>
            <a:pPr>
              <a:spcBef>
                <a:spcPts val="0"/>
              </a:spcBef>
            </a:pPr>
            <a:r>
              <a:rPr lang="en-CA" sz="1800" dirty="0"/>
              <a:t>Dr. Shannon Rourke</a:t>
            </a:r>
          </a:p>
          <a:p>
            <a:pPr>
              <a:spcBef>
                <a:spcPts val="0"/>
              </a:spcBef>
            </a:pPr>
            <a:r>
              <a:rPr lang="en-CA" sz="1800" dirty="0"/>
              <a:t>Dr. Timothy Watkins</a:t>
            </a:r>
          </a:p>
          <a:p>
            <a:pPr>
              <a:spcBef>
                <a:spcPts val="0"/>
              </a:spcBef>
            </a:pPr>
            <a:r>
              <a:rPr lang="en-CA" sz="1800" dirty="0"/>
              <a:t>RM Julia Bailey</a:t>
            </a:r>
          </a:p>
          <a:p>
            <a:pPr>
              <a:spcBef>
                <a:spcPts val="0"/>
              </a:spcBef>
            </a:pPr>
            <a:r>
              <a:rPr lang="en-CA" sz="1800" dirty="0"/>
              <a:t>Dr. Chris Cunningham</a:t>
            </a:r>
          </a:p>
          <a:p>
            <a:pPr>
              <a:spcBef>
                <a:spcPts val="0"/>
              </a:spcBef>
            </a:pPr>
            <a:r>
              <a:rPr lang="en-CA" sz="1800" dirty="0"/>
              <a:t>Dr. Bill Haring – Doctors of BC Engagement Partner</a:t>
            </a:r>
          </a:p>
          <a:p>
            <a:endParaRPr lang="en-CA" sz="1800" dirty="0"/>
          </a:p>
          <a:p>
            <a:endParaRPr lang="en-CA" sz="1800" b="1" dirty="0"/>
          </a:p>
        </p:txBody>
      </p:sp>
    </p:spTree>
    <p:extLst>
      <p:ext uri="{BB962C8B-B14F-4D97-AF65-F5344CB8AC3E}">
        <p14:creationId xmlns:p14="http://schemas.microsoft.com/office/powerpoint/2010/main" val="212403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EDD9E-56EE-B5B5-3C29-CF62908D5190}"/>
            </a:ext>
          </a:extLst>
        </p:cNvPr>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AE726D35-C326-2790-5F06-208D60655C86}"/>
              </a:ext>
            </a:extLst>
          </p:cNvPr>
          <p:cNvGraphicFramePr>
            <a:graphicFrameLocks noGrp="1"/>
          </p:cNvGraphicFramePr>
          <p:nvPr>
            <p:ph sz="half" idx="2"/>
            <p:extLst>
              <p:ext uri="{D42A27DB-BD31-4B8C-83A1-F6EECF244321}">
                <p14:modId xmlns:p14="http://schemas.microsoft.com/office/powerpoint/2010/main" val="226586922"/>
              </p:ext>
            </p:extLst>
          </p:nvPr>
        </p:nvGraphicFramePr>
        <p:xfrm>
          <a:off x="2076161" y="2094203"/>
          <a:ext cx="8039677" cy="3901440"/>
        </p:xfrm>
        <a:graphic>
          <a:graphicData uri="http://schemas.openxmlformats.org/drawingml/2006/table">
            <a:tbl>
              <a:tblPr firstRow="1" bandRow="1">
                <a:tableStyleId>{5C22544A-7EE6-4342-B048-85BDC9FD1C3A}</a:tableStyleId>
              </a:tblPr>
              <a:tblGrid>
                <a:gridCol w="2523444">
                  <a:extLst>
                    <a:ext uri="{9D8B030D-6E8A-4147-A177-3AD203B41FA5}">
                      <a16:colId xmlns:a16="http://schemas.microsoft.com/office/drawing/2014/main" val="1572549086"/>
                    </a:ext>
                  </a:extLst>
                </a:gridCol>
                <a:gridCol w="1518469">
                  <a:extLst>
                    <a:ext uri="{9D8B030D-6E8A-4147-A177-3AD203B41FA5}">
                      <a16:colId xmlns:a16="http://schemas.microsoft.com/office/drawing/2014/main" val="1582988951"/>
                    </a:ext>
                  </a:extLst>
                </a:gridCol>
                <a:gridCol w="2384501">
                  <a:extLst>
                    <a:ext uri="{9D8B030D-6E8A-4147-A177-3AD203B41FA5}">
                      <a16:colId xmlns:a16="http://schemas.microsoft.com/office/drawing/2014/main" val="2177415584"/>
                    </a:ext>
                  </a:extLst>
                </a:gridCol>
                <a:gridCol w="1613263">
                  <a:extLst>
                    <a:ext uri="{9D8B030D-6E8A-4147-A177-3AD203B41FA5}">
                      <a16:colId xmlns:a16="http://schemas.microsoft.com/office/drawing/2014/main" val="2823454512"/>
                    </a:ext>
                  </a:extLst>
                </a:gridCol>
              </a:tblGrid>
              <a:tr h="1048657">
                <a:tc>
                  <a:txBody>
                    <a:bodyPr/>
                    <a:lstStyle/>
                    <a:p>
                      <a:pPr algn="ctr"/>
                      <a:endParaRPr lang="en-CA" sz="2400" dirty="0"/>
                    </a:p>
                    <a:p>
                      <a:pPr algn="ctr"/>
                      <a:r>
                        <a:rPr lang="en-CA" sz="2400" dirty="0"/>
                        <a:t>Members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400" dirty="0"/>
                    </a:p>
                    <a:p>
                      <a:pPr algn="ctr"/>
                      <a:r>
                        <a:rPr lang="en-CA" sz="2400" dirty="0"/>
                        <a:t>Number Paid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400" dirty="0"/>
                    </a:p>
                    <a:p>
                      <a:pPr algn="ctr"/>
                      <a:r>
                        <a:rPr lang="en-CA" sz="2400" dirty="0"/>
                        <a:t>Dues</a:t>
                      </a:r>
                    </a:p>
                    <a:p>
                      <a:pPr algn="ctr"/>
                      <a:r>
                        <a:rPr lang="en-CA" sz="2400" dirty="0"/>
                        <a:t>Charged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400" dirty="0"/>
                    </a:p>
                    <a:p>
                      <a:pPr algn="ctr"/>
                      <a:r>
                        <a:rPr lang="en-CA" sz="2400" dirty="0"/>
                        <a:t>Total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1463013"/>
                  </a:ext>
                </a:extLst>
              </a:tr>
              <a:tr h="274421">
                <a:tc>
                  <a:txBody>
                    <a:bodyPr/>
                    <a:lstStyle/>
                    <a:p>
                      <a:r>
                        <a:rPr lang="en-CA" sz="2000" dirty="0">
                          <a:solidFill>
                            <a:srgbClr val="002060"/>
                          </a:solidFill>
                        </a:rPr>
                        <a:t>Active Physicians </a:t>
                      </a:r>
                    </a:p>
                    <a:p>
                      <a:r>
                        <a:rPr lang="en-CA" sz="2000" dirty="0">
                          <a:solidFill>
                            <a:srgbClr val="002060"/>
                          </a:solidFill>
                        </a:rPr>
                        <a:t>                       </a:t>
                      </a:r>
                      <a:r>
                        <a:rPr lang="en-CA" sz="2000" b="1" dirty="0">
                          <a:solidFill>
                            <a:srgbClr val="C00000"/>
                          </a:solidFill>
                        </a:rPr>
                        <a:t>2024</a:t>
                      </a:r>
                    </a:p>
                    <a:p>
                      <a:r>
                        <a:rPr lang="en-CA" sz="2000" dirty="0">
                          <a:solidFill>
                            <a:srgbClr val="002060"/>
                          </a:solidFill>
                        </a:rPr>
                        <a:t>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dirty="0">
                        <a:solidFill>
                          <a:srgbClr val="002060"/>
                        </a:solidFill>
                      </a:endParaRPr>
                    </a:p>
                    <a:p>
                      <a:pPr algn="ctr"/>
                      <a:r>
                        <a:rPr lang="en-CA" sz="2000" b="1" dirty="0">
                          <a:solidFill>
                            <a:srgbClr val="C00000"/>
                          </a:solidFill>
                        </a:rPr>
                        <a:t>124</a:t>
                      </a:r>
                    </a:p>
                    <a:p>
                      <a:pPr algn="ctr"/>
                      <a:r>
                        <a:rPr lang="en-CA" sz="2000" dirty="0">
                          <a:solidFill>
                            <a:srgbClr val="002060"/>
                          </a:solidFill>
                        </a:rPr>
                        <a:t>130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dirty="0">
                        <a:solidFill>
                          <a:srgbClr val="002060"/>
                        </a:solidFill>
                      </a:endParaRPr>
                    </a:p>
                    <a:p>
                      <a:pPr algn="ctr"/>
                      <a:r>
                        <a:rPr lang="en-CA" sz="2000" b="1" dirty="0">
                          <a:solidFill>
                            <a:srgbClr val="C00000"/>
                          </a:solidFill>
                        </a:rPr>
                        <a:t>$200</a:t>
                      </a:r>
                    </a:p>
                    <a:p>
                      <a:pPr algn="ctr"/>
                      <a:r>
                        <a:rPr lang="en-CA" sz="2000" dirty="0">
                          <a:solidFill>
                            <a:srgbClr val="002060"/>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dirty="0">
                        <a:solidFill>
                          <a:srgbClr val="002060"/>
                        </a:solidFill>
                      </a:endParaRPr>
                    </a:p>
                    <a:p>
                      <a:pPr algn="ctr"/>
                      <a:r>
                        <a:rPr lang="en-CA" sz="2000" b="1" dirty="0">
                          <a:solidFill>
                            <a:srgbClr val="C00000"/>
                          </a:solidFill>
                        </a:rPr>
                        <a:t>$25,600</a:t>
                      </a:r>
                    </a:p>
                    <a:p>
                      <a:pPr algn="ctr"/>
                      <a:r>
                        <a:rPr lang="en-CA" sz="2000" dirty="0">
                          <a:solidFill>
                            <a:srgbClr val="002060"/>
                          </a:solidFill>
                        </a:rPr>
                        <a:t>$26,000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6617432"/>
                  </a:ext>
                </a:extLst>
              </a:tr>
              <a:tr h="0">
                <a:tc>
                  <a:txBody>
                    <a:bodyPr/>
                    <a:lstStyle/>
                    <a:p>
                      <a:r>
                        <a:rPr lang="en-CA" sz="2000" dirty="0">
                          <a:solidFill>
                            <a:srgbClr val="002060"/>
                          </a:solidFill>
                        </a:rPr>
                        <a:t>Associate/Temporary</a:t>
                      </a:r>
                    </a:p>
                    <a:p>
                      <a:r>
                        <a:rPr lang="en-CA" sz="2000" dirty="0">
                          <a:solidFill>
                            <a:srgbClr val="002060"/>
                          </a:solidFill>
                        </a:rPr>
                        <a:t>Midwives</a:t>
                      </a:r>
                    </a:p>
                    <a:p>
                      <a:r>
                        <a:rPr lang="en-CA" sz="2000" dirty="0">
                          <a:solidFill>
                            <a:srgbClr val="002060"/>
                          </a:solidFill>
                        </a:rPr>
                        <a:t>Nurse Practitioners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dirty="0">
                        <a:solidFill>
                          <a:srgbClr val="002060"/>
                        </a:solidFill>
                      </a:endParaRPr>
                    </a:p>
                    <a:p>
                      <a:pPr algn="ctr"/>
                      <a:r>
                        <a:rPr lang="en-CA" sz="2000" b="1" dirty="0">
                          <a:solidFill>
                            <a:srgbClr val="C00000"/>
                          </a:solidFill>
                        </a:rPr>
                        <a:t>51</a:t>
                      </a:r>
                    </a:p>
                    <a:p>
                      <a:pPr algn="ctr"/>
                      <a:r>
                        <a:rPr lang="en-CA" sz="2000" dirty="0">
                          <a:solidFill>
                            <a:srgbClr val="002060"/>
                          </a:solidFill>
                        </a:rPr>
                        <a:t>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dirty="0">
                        <a:solidFill>
                          <a:srgbClr val="002060"/>
                        </a:solidFill>
                      </a:endParaRPr>
                    </a:p>
                    <a:p>
                      <a:pPr algn="ctr"/>
                      <a:r>
                        <a:rPr lang="en-CA" sz="2000" b="1" dirty="0">
                          <a:solidFill>
                            <a:srgbClr val="C00000"/>
                          </a:solidFill>
                        </a:rPr>
                        <a:t>$100</a:t>
                      </a:r>
                    </a:p>
                    <a:p>
                      <a:pPr algn="ctr"/>
                      <a:r>
                        <a:rPr lang="en-CA" sz="2000" dirty="0">
                          <a:solidFill>
                            <a:srgbClr val="00206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dirty="0">
                        <a:solidFill>
                          <a:srgbClr val="002060"/>
                        </a:solidFill>
                      </a:endParaRPr>
                    </a:p>
                    <a:p>
                      <a:pPr algn="ctr"/>
                      <a:r>
                        <a:rPr lang="en-CA" sz="2000" b="1" dirty="0">
                          <a:solidFill>
                            <a:srgbClr val="C00000"/>
                          </a:solidFill>
                        </a:rPr>
                        <a:t>$5,100</a:t>
                      </a:r>
                    </a:p>
                    <a:p>
                      <a:pPr algn="ctr"/>
                      <a:r>
                        <a:rPr lang="en-CA" sz="2000" dirty="0">
                          <a:solidFill>
                            <a:srgbClr val="002060"/>
                          </a:solidFill>
                        </a:rPr>
                        <a:t>$4,300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1133932"/>
                  </a:ext>
                </a:extLst>
              </a:tr>
              <a:tr h="383556">
                <a:tc>
                  <a:txBody>
                    <a:bodyPr/>
                    <a:lstStyle/>
                    <a:p>
                      <a:r>
                        <a:rPr lang="en-CA" sz="2000" b="1" dirty="0">
                          <a:solidFill>
                            <a:srgbClr val="002060"/>
                          </a:solidFill>
                        </a:rPr>
                        <a:t>TOTAL </a:t>
                      </a:r>
                      <a:r>
                        <a:rPr lang="en-CA" sz="1800" b="0" dirty="0">
                          <a:solidFill>
                            <a:srgbClr val="002060"/>
                          </a:solidFill>
                        </a:rPr>
                        <a:t>less admin fees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a:solidFill>
                            <a:srgbClr val="C00000"/>
                          </a:solidFill>
                        </a:rPr>
                        <a:t>175</a:t>
                      </a:r>
                    </a:p>
                    <a:p>
                      <a:pPr algn="ctr"/>
                      <a:r>
                        <a:rPr lang="en-CA" sz="2000" dirty="0">
                          <a:solidFill>
                            <a:srgbClr val="002060"/>
                          </a:solidFill>
                        </a:rPr>
                        <a:t>173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20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a:solidFill>
                            <a:srgbClr val="C00000"/>
                          </a:solidFill>
                        </a:rPr>
                        <a:t>$30,700</a:t>
                      </a:r>
                    </a:p>
                    <a:p>
                      <a:pPr algn="ctr"/>
                      <a:r>
                        <a:rPr lang="en-CA" sz="2000" b="1" dirty="0">
                          <a:solidFill>
                            <a:srgbClr val="002060"/>
                          </a:solidFill>
                        </a:rPr>
                        <a:t>$30,300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567859"/>
                  </a:ext>
                </a:extLst>
              </a:tr>
            </a:tbl>
          </a:graphicData>
        </a:graphic>
      </p:graphicFrame>
      <p:sp>
        <p:nvSpPr>
          <p:cNvPr id="9" name="Title 8">
            <a:extLst>
              <a:ext uri="{FF2B5EF4-FFF2-40B4-BE49-F238E27FC236}">
                <a16:creationId xmlns:a16="http://schemas.microsoft.com/office/drawing/2014/main" id="{5258AD94-6406-1EB4-6C47-2E1959EF6F9B}"/>
              </a:ext>
            </a:extLst>
          </p:cNvPr>
          <p:cNvSpPr>
            <a:spLocks noGrp="1"/>
          </p:cNvSpPr>
          <p:nvPr>
            <p:ph type="title"/>
          </p:nvPr>
        </p:nvSpPr>
        <p:spPr>
          <a:xfrm>
            <a:off x="1066799" y="643446"/>
            <a:ext cx="10058400" cy="1450757"/>
          </a:xfrm>
        </p:spPr>
        <p:txBody>
          <a:bodyPr>
            <a:normAutofit fontScale="90000"/>
          </a:bodyPr>
          <a:lstStyle/>
          <a:p>
            <a:pPr algn="ctr"/>
            <a:r>
              <a:rPr lang="en-CA" sz="6700" dirty="0">
                <a:solidFill>
                  <a:schemeClr val="tx1"/>
                </a:solidFill>
              </a:rPr>
              <a:t>Medical Staff Dues  </a:t>
            </a:r>
            <a:br>
              <a:rPr lang="en-CA" sz="5400" b="1" dirty="0">
                <a:solidFill>
                  <a:srgbClr val="FF9966"/>
                </a:solidFill>
              </a:rPr>
            </a:br>
            <a:endParaRPr lang="en-CA" sz="3600" dirty="0">
              <a:solidFill>
                <a:schemeClr val="tx1"/>
              </a:solidFill>
            </a:endParaRPr>
          </a:p>
        </p:txBody>
      </p:sp>
      <p:pic>
        <p:nvPicPr>
          <p:cNvPr id="3" name="Picture 2" descr="A logo for a medical staff&#10;&#10;AI-generated content may be incorrect.">
            <a:extLst>
              <a:ext uri="{FF2B5EF4-FFF2-40B4-BE49-F238E27FC236}">
                <a16:creationId xmlns:a16="http://schemas.microsoft.com/office/drawing/2014/main" id="{42A8D612-3B33-08A8-4F61-A40D2B9C28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29" y="4537283"/>
            <a:ext cx="1753895" cy="1420655"/>
          </a:xfrm>
          <a:prstGeom prst="rect">
            <a:avLst/>
          </a:prstGeom>
        </p:spPr>
      </p:pic>
    </p:spTree>
    <p:extLst>
      <p:ext uri="{BB962C8B-B14F-4D97-AF65-F5344CB8AC3E}">
        <p14:creationId xmlns:p14="http://schemas.microsoft.com/office/powerpoint/2010/main" val="1604840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220365B-4561-4D10-A46A-0436CF1085AC}"/>
              </a:ext>
            </a:extLst>
          </p:cNvPr>
          <p:cNvSpPr>
            <a:spLocks noGrp="1"/>
          </p:cNvSpPr>
          <p:nvPr>
            <p:ph type="title" idx="4294967295"/>
          </p:nvPr>
        </p:nvSpPr>
        <p:spPr>
          <a:xfrm>
            <a:off x="0" y="220663"/>
            <a:ext cx="12192000" cy="1346200"/>
          </a:xfrm>
        </p:spPr>
        <p:txBody>
          <a:bodyPr>
            <a:normAutofit fontScale="90000"/>
          </a:bodyPr>
          <a:lstStyle/>
          <a:p>
            <a:pPr algn="ctr"/>
            <a:r>
              <a:rPr lang="en-CA" sz="6700" dirty="0">
                <a:solidFill>
                  <a:schemeClr val="tx1"/>
                </a:solidFill>
              </a:rPr>
              <a:t>   </a:t>
            </a:r>
            <a:r>
              <a:rPr lang="en-CA" sz="4400" dirty="0">
                <a:solidFill>
                  <a:srgbClr val="002060"/>
                </a:solidFill>
                <a:latin typeface="+mn-lt"/>
              </a:rPr>
              <a:t>MSA Financials</a:t>
            </a:r>
            <a:br>
              <a:rPr lang="en-CA" sz="5400" b="1" dirty="0">
                <a:solidFill>
                  <a:srgbClr val="FF9966"/>
                </a:solidFill>
              </a:rPr>
            </a:br>
            <a:endParaRPr lang="en-CA" sz="4000" dirty="0">
              <a:solidFill>
                <a:schemeClr val="tx1"/>
              </a:solidFill>
            </a:endParaRPr>
          </a:p>
        </p:txBody>
      </p:sp>
      <p:sp>
        <p:nvSpPr>
          <p:cNvPr id="4" name="Content Placeholder 3">
            <a:extLst>
              <a:ext uri="{FF2B5EF4-FFF2-40B4-BE49-F238E27FC236}">
                <a16:creationId xmlns:a16="http://schemas.microsoft.com/office/drawing/2014/main" id="{E1A872C3-9B0D-AE36-F90F-83FD1AC2EDF1}"/>
              </a:ext>
            </a:extLst>
          </p:cNvPr>
          <p:cNvSpPr>
            <a:spLocks noGrp="1"/>
          </p:cNvSpPr>
          <p:nvPr>
            <p:ph sz="half" idx="4294967295"/>
          </p:nvPr>
        </p:nvSpPr>
        <p:spPr>
          <a:xfrm>
            <a:off x="6526492" y="1125633"/>
            <a:ext cx="5219394" cy="5199667"/>
          </a:xfrm>
          <a:solidFill>
            <a:srgbClr val="FFC000"/>
          </a:solidFill>
        </p:spPr>
        <p:txBody>
          <a:bodyPr>
            <a:normAutofit/>
          </a:bodyPr>
          <a:lstStyle/>
          <a:p>
            <a:pPr algn="ctr">
              <a:lnSpc>
                <a:spcPct val="100000"/>
              </a:lnSpc>
            </a:pPr>
            <a:r>
              <a:rPr lang="en-CA" sz="2400" b="1" dirty="0">
                <a:solidFill>
                  <a:srgbClr val="002060"/>
                </a:solidFill>
              </a:rPr>
              <a:t>Expenses:</a:t>
            </a:r>
          </a:p>
          <a:p>
            <a:pPr>
              <a:lnSpc>
                <a:spcPct val="100000"/>
              </a:lnSpc>
            </a:pPr>
            <a:r>
              <a:rPr lang="en-CA" sz="2000" dirty="0"/>
              <a:t>Bank Charges - $72</a:t>
            </a:r>
          </a:p>
          <a:p>
            <a:pPr>
              <a:lnSpc>
                <a:spcPct val="100000"/>
              </a:lnSpc>
            </a:pPr>
            <a:r>
              <a:rPr lang="en-CA" sz="2000" dirty="0"/>
              <a:t>GMS and Meetings - $4,749</a:t>
            </a:r>
          </a:p>
          <a:p>
            <a:pPr>
              <a:lnSpc>
                <a:spcPct val="100000"/>
              </a:lnSpc>
            </a:pPr>
            <a:r>
              <a:rPr lang="en-CA" sz="2000" dirty="0"/>
              <a:t>Coffee Service Physician Lounge - $2,191</a:t>
            </a:r>
          </a:p>
          <a:p>
            <a:pPr>
              <a:lnSpc>
                <a:spcPct val="100000"/>
              </a:lnSpc>
            </a:pPr>
            <a:r>
              <a:rPr lang="en-CA" sz="2000" dirty="0"/>
              <a:t>Donations - $10,000</a:t>
            </a:r>
          </a:p>
          <a:p>
            <a:pPr>
              <a:lnSpc>
                <a:spcPct val="100000"/>
              </a:lnSpc>
            </a:pPr>
            <a:r>
              <a:rPr lang="en-CA" sz="2000" dirty="0"/>
              <a:t>Student Parking Passes - $3,000</a:t>
            </a:r>
          </a:p>
          <a:p>
            <a:pPr>
              <a:lnSpc>
                <a:spcPct val="100000"/>
              </a:lnSpc>
            </a:pPr>
            <a:r>
              <a:rPr lang="en-CA" sz="2000" dirty="0"/>
              <a:t>Accounting Fees - $1,113</a:t>
            </a:r>
          </a:p>
          <a:p>
            <a:pPr>
              <a:lnSpc>
                <a:spcPct val="100000"/>
              </a:lnSpc>
            </a:pPr>
            <a:r>
              <a:rPr lang="en-CA" sz="2000" dirty="0"/>
              <a:t>High School Scholarships - $5,000</a:t>
            </a:r>
          </a:p>
          <a:p>
            <a:pPr>
              <a:lnSpc>
                <a:spcPct val="100000"/>
              </a:lnSpc>
            </a:pPr>
            <a:r>
              <a:rPr lang="en-CA" sz="2000" dirty="0"/>
              <a:t>Physician Family BBQ - $3,070</a:t>
            </a:r>
          </a:p>
          <a:p>
            <a:pPr>
              <a:lnSpc>
                <a:spcPct val="100000"/>
              </a:lnSpc>
            </a:pPr>
            <a:r>
              <a:rPr lang="en-CA" sz="2000" dirty="0"/>
              <a:t>Mingle Jingle and Spring Gala - $16,583</a:t>
            </a:r>
            <a:endParaRPr lang="en-CA" sz="2600" b="1" dirty="0">
              <a:solidFill>
                <a:srgbClr val="0070C0"/>
              </a:solidFill>
            </a:endParaRPr>
          </a:p>
          <a:p>
            <a:pPr marL="0" indent="0">
              <a:buNone/>
            </a:pPr>
            <a:endParaRPr lang="en-CA" sz="2600" b="1" dirty="0"/>
          </a:p>
        </p:txBody>
      </p:sp>
      <p:sp>
        <p:nvSpPr>
          <p:cNvPr id="2" name="TextBox 1">
            <a:extLst>
              <a:ext uri="{FF2B5EF4-FFF2-40B4-BE49-F238E27FC236}">
                <a16:creationId xmlns:a16="http://schemas.microsoft.com/office/drawing/2014/main" id="{728B186E-C0E9-32DA-D93E-840C3DCAD077}"/>
              </a:ext>
            </a:extLst>
          </p:cNvPr>
          <p:cNvSpPr txBox="1"/>
          <p:nvPr/>
        </p:nvSpPr>
        <p:spPr>
          <a:xfrm>
            <a:off x="446115" y="1125633"/>
            <a:ext cx="5219394" cy="5247590"/>
          </a:xfrm>
          <a:prstGeom prst="rect">
            <a:avLst/>
          </a:prstGeom>
          <a:solidFill>
            <a:srgbClr val="99CCFF"/>
          </a:solidFill>
        </p:spPr>
        <p:txBody>
          <a:bodyPr wrap="square" rtlCol="0">
            <a:spAutoFit/>
          </a:bodyPr>
          <a:lstStyle/>
          <a:p>
            <a:r>
              <a:rPr lang="en-CA" sz="2000" b="1" dirty="0">
                <a:solidFill>
                  <a:srgbClr val="002060"/>
                </a:solidFill>
              </a:rPr>
              <a:t>Opening Balance:</a:t>
            </a:r>
          </a:p>
          <a:p>
            <a:r>
              <a:rPr lang="en-CA" dirty="0"/>
              <a:t>MSA - $38,841</a:t>
            </a:r>
          </a:p>
          <a:p>
            <a:r>
              <a:rPr lang="en-CA" dirty="0"/>
              <a:t>Physician Waffle House - $3,000</a:t>
            </a:r>
          </a:p>
          <a:p>
            <a:endParaRPr lang="en-CA" sz="1100" dirty="0"/>
          </a:p>
          <a:p>
            <a:r>
              <a:rPr lang="en-CA" sz="2000" b="1" dirty="0">
                <a:solidFill>
                  <a:srgbClr val="002060"/>
                </a:solidFill>
              </a:rPr>
              <a:t>Revenue:</a:t>
            </a:r>
          </a:p>
          <a:p>
            <a:r>
              <a:rPr lang="en-CA" dirty="0"/>
              <a:t>Physician Dues/Events - $32,019.60</a:t>
            </a:r>
          </a:p>
          <a:p>
            <a:r>
              <a:rPr lang="en-CA" dirty="0"/>
              <a:t>Physician Waffle House - $20,000.00</a:t>
            </a:r>
          </a:p>
          <a:p>
            <a:r>
              <a:rPr lang="en-CA" dirty="0"/>
              <a:t>Civility Matters - $8,097.61</a:t>
            </a:r>
          </a:p>
          <a:p>
            <a:endParaRPr lang="en-CA" sz="1100" dirty="0"/>
          </a:p>
          <a:p>
            <a:r>
              <a:rPr lang="en-CA" sz="2000" b="1" dirty="0">
                <a:solidFill>
                  <a:srgbClr val="002060"/>
                </a:solidFill>
              </a:rPr>
              <a:t>Expenses:</a:t>
            </a:r>
          </a:p>
          <a:p>
            <a:r>
              <a:rPr lang="en-CA" dirty="0"/>
              <a:t>MSA - $45,778.83</a:t>
            </a:r>
          </a:p>
          <a:p>
            <a:r>
              <a:rPr lang="en-CA" dirty="0"/>
              <a:t>Physician Waffle House - $21,375.69</a:t>
            </a:r>
          </a:p>
          <a:p>
            <a:r>
              <a:rPr lang="en-CA" dirty="0"/>
              <a:t>Civility Matters - $3,579.37</a:t>
            </a:r>
          </a:p>
          <a:p>
            <a:endParaRPr lang="en-CA" sz="1100" dirty="0"/>
          </a:p>
          <a:p>
            <a:r>
              <a:rPr lang="en-CA" sz="2000" b="1" dirty="0">
                <a:solidFill>
                  <a:srgbClr val="002060"/>
                </a:solidFill>
              </a:rPr>
              <a:t>Closing Balance:</a:t>
            </a:r>
          </a:p>
          <a:p>
            <a:r>
              <a:rPr lang="en-CA" dirty="0"/>
              <a:t>MSA - $25,082</a:t>
            </a:r>
          </a:p>
          <a:p>
            <a:r>
              <a:rPr lang="en-CA" dirty="0"/>
              <a:t>Physician Waffle House – $824.31</a:t>
            </a:r>
          </a:p>
          <a:p>
            <a:r>
              <a:rPr lang="en-CA" dirty="0"/>
              <a:t>Civility matters - $5,318.25</a:t>
            </a:r>
          </a:p>
          <a:p>
            <a:endParaRPr lang="en-CA" dirty="0"/>
          </a:p>
        </p:txBody>
      </p:sp>
    </p:spTree>
    <p:extLst>
      <p:ext uri="{BB962C8B-B14F-4D97-AF65-F5344CB8AC3E}">
        <p14:creationId xmlns:p14="http://schemas.microsoft.com/office/powerpoint/2010/main" val="1044076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0808FA-C09A-2BAA-7535-0D425932A826}"/>
              </a:ext>
            </a:extLst>
          </p:cNvPr>
          <p:cNvSpPr txBox="1"/>
          <p:nvPr/>
        </p:nvSpPr>
        <p:spPr>
          <a:xfrm>
            <a:off x="643466" y="786383"/>
            <a:ext cx="3517567" cy="209397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b="0" i="0" kern="1200" spc="-50" baseline="0">
                <a:solidFill>
                  <a:srgbClr val="FFFFFF"/>
                </a:solidFill>
                <a:latin typeface="+mj-lt"/>
                <a:ea typeface="+mj-ea"/>
                <a:cs typeface="+mj-cs"/>
              </a:rPr>
              <a:t>VJH Physician Society Financial Statements</a:t>
            </a:r>
          </a:p>
        </p:txBody>
      </p:sp>
      <p:graphicFrame>
        <p:nvGraphicFramePr>
          <p:cNvPr id="5" name="Table 4">
            <a:extLst>
              <a:ext uri="{FF2B5EF4-FFF2-40B4-BE49-F238E27FC236}">
                <a16:creationId xmlns:a16="http://schemas.microsoft.com/office/drawing/2014/main" id="{0141E1CE-A3D3-6F8E-976B-8CA575034AA9}"/>
              </a:ext>
            </a:extLst>
          </p:cNvPr>
          <p:cNvGraphicFramePr>
            <a:graphicFrameLocks noGrp="1"/>
          </p:cNvGraphicFramePr>
          <p:nvPr>
            <p:extLst>
              <p:ext uri="{D42A27DB-BD31-4B8C-83A1-F6EECF244321}">
                <p14:modId xmlns:p14="http://schemas.microsoft.com/office/powerpoint/2010/main" val="3793924213"/>
              </p:ext>
            </p:extLst>
          </p:nvPr>
        </p:nvGraphicFramePr>
        <p:xfrm>
          <a:off x="5209309" y="422564"/>
          <a:ext cx="6546273" cy="6137560"/>
        </p:xfrm>
        <a:graphic>
          <a:graphicData uri="http://schemas.openxmlformats.org/drawingml/2006/table">
            <a:tbl>
              <a:tblPr firstRow="1" firstCol="1" bandRow="1">
                <a:tableStyleId>{5C22544A-7EE6-4342-B048-85BDC9FD1C3A}</a:tableStyleId>
              </a:tblPr>
              <a:tblGrid>
                <a:gridCol w="3009944">
                  <a:extLst>
                    <a:ext uri="{9D8B030D-6E8A-4147-A177-3AD203B41FA5}">
                      <a16:colId xmlns:a16="http://schemas.microsoft.com/office/drawing/2014/main" val="2674026115"/>
                    </a:ext>
                  </a:extLst>
                </a:gridCol>
                <a:gridCol w="1757720">
                  <a:extLst>
                    <a:ext uri="{9D8B030D-6E8A-4147-A177-3AD203B41FA5}">
                      <a16:colId xmlns:a16="http://schemas.microsoft.com/office/drawing/2014/main" val="3157915857"/>
                    </a:ext>
                  </a:extLst>
                </a:gridCol>
                <a:gridCol w="1778609">
                  <a:extLst>
                    <a:ext uri="{9D8B030D-6E8A-4147-A177-3AD203B41FA5}">
                      <a16:colId xmlns:a16="http://schemas.microsoft.com/office/drawing/2014/main" val="1029435349"/>
                    </a:ext>
                  </a:extLst>
                </a:gridCol>
              </a:tblGrid>
              <a:tr h="306878">
                <a:tc>
                  <a:txBody>
                    <a:bodyPr/>
                    <a:lstStyle/>
                    <a:p>
                      <a:pPr>
                        <a:lnSpc>
                          <a:spcPct val="115000"/>
                        </a:lnSpc>
                        <a:spcAft>
                          <a:spcPts val="800"/>
                        </a:spcAft>
                        <a:buNone/>
                      </a:pPr>
                      <a:r>
                        <a:rPr lang="en-CA" sz="1400" kern="100">
                          <a:effectLst/>
                        </a:rPr>
                        <a:t> </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gn="ctr">
                        <a:lnSpc>
                          <a:spcPct val="115000"/>
                        </a:lnSpc>
                        <a:spcAft>
                          <a:spcPts val="800"/>
                        </a:spcAft>
                        <a:buNone/>
                      </a:pPr>
                      <a:r>
                        <a:rPr lang="en-CA" sz="1400" kern="100" dirty="0">
                          <a:effectLst/>
                        </a:rPr>
                        <a:t>2025</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gn="ctr">
                        <a:lnSpc>
                          <a:spcPct val="115000"/>
                        </a:lnSpc>
                        <a:spcAft>
                          <a:spcPts val="800"/>
                        </a:spcAft>
                        <a:buNone/>
                      </a:pPr>
                      <a:r>
                        <a:rPr lang="en-CA" sz="1400" kern="100">
                          <a:effectLst/>
                        </a:rPr>
                        <a:t>2024</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extLst>
                  <a:ext uri="{0D108BD9-81ED-4DB2-BD59-A6C34878D82A}">
                    <a16:rowId xmlns:a16="http://schemas.microsoft.com/office/drawing/2014/main" val="2271884127"/>
                  </a:ext>
                </a:extLst>
              </a:tr>
              <a:tr h="306878">
                <a:tc>
                  <a:txBody>
                    <a:bodyPr/>
                    <a:lstStyle/>
                    <a:p>
                      <a:pPr>
                        <a:lnSpc>
                          <a:spcPct val="115000"/>
                        </a:lnSpc>
                        <a:spcAft>
                          <a:spcPts val="800"/>
                        </a:spcAft>
                        <a:buNone/>
                      </a:pPr>
                      <a:r>
                        <a:rPr lang="en-CA" sz="1400" kern="100">
                          <a:effectLst/>
                        </a:rPr>
                        <a:t> </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nSpc>
                          <a:spcPct val="115000"/>
                        </a:lnSpc>
                        <a:spcAft>
                          <a:spcPts val="800"/>
                        </a:spcAft>
                        <a:buNone/>
                      </a:pPr>
                      <a:r>
                        <a:rPr lang="en-CA" sz="1400" kern="100" dirty="0">
                          <a:effectLst/>
                        </a:rPr>
                        <a:t> </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nSpc>
                          <a:spcPct val="115000"/>
                        </a:lnSpc>
                        <a:spcAft>
                          <a:spcPts val="800"/>
                        </a:spcAft>
                        <a:buNone/>
                      </a:pPr>
                      <a:r>
                        <a:rPr lang="en-CA" sz="1400" kern="100">
                          <a:effectLst/>
                        </a:rPr>
                        <a:t> </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extLst>
                  <a:ext uri="{0D108BD9-81ED-4DB2-BD59-A6C34878D82A}">
                    <a16:rowId xmlns:a16="http://schemas.microsoft.com/office/drawing/2014/main" val="411828736"/>
                  </a:ext>
                </a:extLst>
              </a:tr>
              <a:tr h="306878">
                <a:tc>
                  <a:txBody>
                    <a:bodyPr/>
                    <a:lstStyle/>
                    <a:p>
                      <a:pPr>
                        <a:lnSpc>
                          <a:spcPct val="115000"/>
                        </a:lnSpc>
                        <a:spcAft>
                          <a:spcPts val="800"/>
                        </a:spcAft>
                        <a:buNone/>
                      </a:pPr>
                      <a:r>
                        <a:rPr lang="en-CA" sz="1400" kern="100">
                          <a:effectLst/>
                        </a:rPr>
                        <a:t>Doctors of BC Funding</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gn="r">
                        <a:lnSpc>
                          <a:spcPct val="115000"/>
                        </a:lnSpc>
                        <a:spcAft>
                          <a:spcPts val="800"/>
                        </a:spcAft>
                        <a:buNone/>
                      </a:pPr>
                      <a:r>
                        <a:rPr lang="en-CA" sz="1400" kern="100" dirty="0">
                          <a:effectLst/>
                        </a:rPr>
                        <a:t>$450,497</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gn="r">
                        <a:lnSpc>
                          <a:spcPct val="115000"/>
                        </a:lnSpc>
                        <a:spcAft>
                          <a:spcPts val="800"/>
                        </a:spcAft>
                        <a:buNone/>
                      </a:pPr>
                      <a:r>
                        <a:rPr lang="en-CA" sz="1400" kern="100" dirty="0">
                          <a:effectLst/>
                        </a:rPr>
                        <a:t>$449,068</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extLst>
                  <a:ext uri="{0D108BD9-81ED-4DB2-BD59-A6C34878D82A}">
                    <a16:rowId xmlns:a16="http://schemas.microsoft.com/office/drawing/2014/main" val="2733113717"/>
                  </a:ext>
                </a:extLst>
              </a:tr>
              <a:tr h="306878">
                <a:tc>
                  <a:txBody>
                    <a:bodyPr/>
                    <a:lstStyle/>
                    <a:p>
                      <a:pPr>
                        <a:lnSpc>
                          <a:spcPct val="115000"/>
                        </a:lnSpc>
                        <a:spcAft>
                          <a:spcPts val="800"/>
                        </a:spcAft>
                        <a:buNone/>
                      </a:pPr>
                      <a:r>
                        <a:rPr lang="en-CA" sz="1400" kern="100">
                          <a:effectLst/>
                        </a:rPr>
                        <a:t> </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nSpc>
                          <a:spcPct val="115000"/>
                        </a:lnSpc>
                        <a:spcAft>
                          <a:spcPts val="800"/>
                        </a:spcAft>
                        <a:buNone/>
                      </a:pPr>
                      <a:r>
                        <a:rPr lang="en-CA" sz="1400" kern="100">
                          <a:effectLst/>
                        </a:rPr>
                        <a:t> </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nSpc>
                          <a:spcPct val="115000"/>
                        </a:lnSpc>
                        <a:spcAft>
                          <a:spcPts val="800"/>
                        </a:spcAft>
                        <a:buNone/>
                      </a:pPr>
                      <a:r>
                        <a:rPr lang="en-CA" sz="1400" kern="100" dirty="0">
                          <a:effectLst/>
                        </a:rPr>
                        <a:t> </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extLst>
                  <a:ext uri="{0D108BD9-81ED-4DB2-BD59-A6C34878D82A}">
                    <a16:rowId xmlns:a16="http://schemas.microsoft.com/office/drawing/2014/main" val="1795987431"/>
                  </a:ext>
                </a:extLst>
              </a:tr>
              <a:tr h="306878">
                <a:tc>
                  <a:txBody>
                    <a:bodyPr/>
                    <a:lstStyle/>
                    <a:p>
                      <a:pPr>
                        <a:lnSpc>
                          <a:spcPct val="115000"/>
                        </a:lnSpc>
                        <a:spcAft>
                          <a:spcPts val="800"/>
                        </a:spcAft>
                        <a:buNone/>
                      </a:pPr>
                      <a:r>
                        <a:rPr lang="en-CA" sz="1400" kern="100">
                          <a:effectLst/>
                        </a:rPr>
                        <a:t>EXPENSES</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nSpc>
                          <a:spcPct val="115000"/>
                        </a:lnSpc>
                        <a:spcAft>
                          <a:spcPts val="800"/>
                        </a:spcAft>
                        <a:buNone/>
                      </a:pPr>
                      <a:r>
                        <a:rPr lang="en-CA" sz="1400" kern="100">
                          <a:effectLst/>
                        </a:rPr>
                        <a:t> </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nSpc>
                          <a:spcPct val="115000"/>
                        </a:lnSpc>
                        <a:spcAft>
                          <a:spcPts val="800"/>
                        </a:spcAft>
                        <a:buNone/>
                      </a:pPr>
                      <a:r>
                        <a:rPr lang="en-CA" sz="1400" kern="100" dirty="0">
                          <a:effectLst/>
                        </a:rPr>
                        <a:t> </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extLst>
                  <a:ext uri="{0D108BD9-81ED-4DB2-BD59-A6C34878D82A}">
                    <a16:rowId xmlns:a16="http://schemas.microsoft.com/office/drawing/2014/main" val="541613985"/>
                  </a:ext>
                </a:extLst>
              </a:tr>
              <a:tr h="306878">
                <a:tc>
                  <a:txBody>
                    <a:bodyPr/>
                    <a:lstStyle/>
                    <a:p>
                      <a:pPr>
                        <a:lnSpc>
                          <a:spcPct val="115000"/>
                        </a:lnSpc>
                        <a:spcAft>
                          <a:spcPts val="800"/>
                        </a:spcAft>
                        <a:buNone/>
                      </a:pPr>
                      <a:r>
                        <a:rPr lang="en-CA" sz="1400" kern="100">
                          <a:effectLst/>
                        </a:rPr>
                        <a:t> </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nSpc>
                          <a:spcPct val="115000"/>
                        </a:lnSpc>
                        <a:spcAft>
                          <a:spcPts val="800"/>
                        </a:spcAft>
                        <a:buNone/>
                      </a:pPr>
                      <a:r>
                        <a:rPr lang="en-CA" sz="1400" kern="100">
                          <a:effectLst/>
                        </a:rPr>
                        <a:t> </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nSpc>
                          <a:spcPct val="115000"/>
                        </a:lnSpc>
                        <a:spcAft>
                          <a:spcPts val="800"/>
                        </a:spcAft>
                        <a:buNone/>
                      </a:pPr>
                      <a:r>
                        <a:rPr lang="en-CA" sz="1400" kern="100" dirty="0">
                          <a:effectLst/>
                        </a:rPr>
                        <a:t> </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extLst>
                  <a:ext uri="{0D108BD9-81ED-4DB2-BD59-A6C34878D82A}">
                    <a16:rowId xmlns:a16="http://schemas.microsoft.com/office/drawing/2014/main" val="2134409805"/>
                  </a:ext>
                </a:extLst>
              </a:tr>
              <a:tr h="306878">
                <a:tc>
                  <a:txBody>
                    <a:bodyPr/>
                    <a:lstStyle/>
                    <a:p>
                      <a:pPr>
                        <a:lnSpc>
                          <a:spcPct val="115000"/>
                        </a:lnSpc>
                        <a:spcAft>
                          <a:spcPts val="800"/>
                        </a:spcAft>
                        <a:buNone/>
                      </a:pPr>
                      <a:r>
                        <a:rPr lang="en-CA" sz="1400" kern="100">
                          <a:effectLst/>
                        </a:rPr>
                        <a:t>Conference Fees</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gn="r">
                        <a:lnSpc>
                          <a:spcPct val="115000"/>
                        </a:lnSpc>
                        <a:spcAft>
                          <a:spcPts val="800"/>
                        </a:spcAft>
                        <a:buNone/>
                      </a:pPr>
                      <a:r>
                        <a:rPr lang="en-CA" sz="1400" kern="100">
                          <a:effectLst/>
                        </a:rPr>
                        <a:t>641</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gn="r">
                        <a:lnSpc>
                          <a:spcPct val="115000"/>
                        </a:lnSpc>
                        <a:spcAft>
                          <a:spcPts val="800"/>
                        </a:spcAft>
                        <a:buNone/>
                      </a:pPr>
                      <a:r>
                        <a:rPr lang="en-CA" sz="1400" kern="100" dirty="0">
                          <a:effectLst/>
                        </a:rPr>
                        <a:t>5,963</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extLst>
                  <a:ext uri="{0D108BD9-81ED-4DB2-BD59-A6C34878D82A}">
                    <a16:rowId xmlns:a16="http://schemas.microsoft.com/office/drawing/2014/main" val="2851674546"/>
                  </a:ext>
                </a:extLst>
              </a:tr>
              <a:tr h="306878">
                <a:tc>
                  <a:txBody>
                    <a:bodyPr/>
                    <a:lstStyle/>
                    <a:p>
                      <a:pPr>
                        <a:lnSpc>
                          <a:spcPct val="115000"/>
                        </a:lnSpc>
                        <a:spcAft>
                          <a:spcPts val="800"/>
                        </a:spcAft>
                        <a:buNone/>
                      </a:pPr>
                      <a:r>
                        <a:rPr lang="en-CA" sz="1400" kern="100">
                          <a:effectLst/>
                        </a:rPr>
                        <a:t>Consultants</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gn="r">
                        <a:lnSpc>
                          <a:spcPct val="115000"/>
                        </a:lnSpc>
                        <a:spcAft>
                          <a:spcPts val="800"/>
                        </a:spcAft>
                        <a:buNone/>
                      </a:pPr>
                      <a:r>
                        <a:rPr lang="en-CA" sz="1400" kern="100">
                          <a:effectLst/>
                        </a:rPr>
                        <a:t>110,139</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gn="r">
                        <a:lnSpc>
                          <a:spcPct val="115000"/>
                        </a:lnSpc>
                        <a:spcAft>
                          <a:spcPts val="800"/>
                        </a:spcAft>
                        <a:buNone/>
                      </a:pPr>
                      <a:r>
                        <a:rPr lang="en-CA" sz="1400" kern="100" dirty="0">
                          <a:effectLst/>
                        </a:rPr>
                        <a:t>31,661</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extLst>
                  <a:ext uri="{0D108BD9-81ED-4DB2-BD59-A6C34878D82A}">
                    <a16:rowId xmlns:a16="http://schemas.microsoft.com/office/drawing/2014/main" val="3276987887"/>
                  </a:ext>
                </a:extLst>
              </a:tr>
              <a:tr h="306878">
                <a:tc>
                  <a:txBody>
                    <a:bodyPr/>
                    <a:lstStyle/>
                    <a:p>
                      <a:pPr>
                        <a:lnSpc>
                          <a:spcPct val="115000"/>
                        </a:lnSpc>
                        <a:spcAft>
                          <a:spcPts val="800"/>
                        </a:spcAft>
                        <a:buNone/>
                      </a:pPr>
                      <a:r>
                        <a:rPr lang="en-CA" sz="1400" kern="100">
                          <a:effectLst/>
                        </a:rPr>
                        <a:t>Event Expense</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gn="r">
                        <a:lnSpc>
                          <a:spcPct val="115000"/>
                        </a:lnSpc>
                        <a:spcAft>
                          <a:spcPts val="800"/>
                        </a:spcAft>
                        <a:buNone/>
                      </a:pPr>
                      <a:r>
                        <a:rPr lang="en-CA" sz="1400" kern="100">
                          <a:effectLst/>
                        </a:rPr>
                        <a:t>46</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gn="r">
                        <a:lnSpc>
                          <a:spcPct val="115000"/>
                        </a:lnSpc>
                        <a:spcAft>
                          <a:spcPts val="800"/>
                        </a:spcAft>
                        <a:buNone/>
                      </a:pPr>
                      <a:r>
                        <a:rPr lang="en-CA" sz="1400" kern="100" dirty="0">
                          <a:effectLst/>
                        </a:rPr>
                        <a:t>322</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extLst>
                  <a:ext uri="{0D108BD9-81ED-4DB2-BD59-A6C34878D82A}">
                    <a16:rowId xmlns:a16="http://schemas.microsoft.com/office/drawing/2014/main" val="235776546"/>
                  </a:ext>
                </a:extLst>
              </a:tr>
              <a:tr h="306878">
                <a:tc>
                  <a:txBody>
                    <a:bodyPr/>
                    <a:lstStyle/>
                    <a:p>
                      <a:pPr>
                        <a:lnSpc>
                          <a:spcPct val="115000"/>
                        </a:lnSpc>
                        <a:spcAft>
                          <a:spcPts val="800"/>
                        </a:spcAft>
                        <a:buNone/>
                      </a:pPr>
                      <a:r>
                        <a:rPr lang="en-CA" sz="1400" kern="100">
                          <a:effectLst/>
                        </a:rPr>
                        <a:t>Interest and Bank Charges</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gn="r">
                        <a:lnSpc>
                          <a:spcPct val="115000"/>
                        </a:lnSpc>
                        <a:spcAft>
                          <a:spcPts val="800"/>
                        </a:spcAft>
                        <a:buNone/>
                      </a:pPr>
                      <a:r>
                        <a:rPr lang="en-CA" sz="1400" kern="100">
                          <a:effectLst/>
                        </a:rPr>
                        <a:t>3,229</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gn="r">
                        <a:lnSpc>
                          <a:spcPct val="115000"/>
                        </a:lnSpc>
                        <a:spcAft>
                          <a:spcPts val="800"/>
                        </a:spcAft>
                        <a:buNone/>
                      </a:pPr>
                      <a:r>
                        <a:rPr lang="en-CA" sz="1400" kern="100" dirty="0">
                          <a:effectLst/>
                        </a:rPr>
                        <a:t>1428</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extLst>
                  <a:ext uri="{0D108BD9-81ED-4DB2-BD59-A6C34878D82A}">
                    <a16:rowId xmlns:a16="http://schemas.microsoft.com/office/drawing/2014/main" val="4013558644"/>
                  </a:ext>
                </a:extLst>
              </a:tr>
              <a:tr h="306878">
                <a:tc>
                  <a:txBody>
                    <a:bodyPr/>
                    <a:lstStyle/>
                    <a:p>
                      <a:pPr>
                        <a:lnSpc>
                          <a:spcPct val="115000"/>
                        </a:lnSpc>
                        <a:spcAft>
                          <a:spcPts val="800"/>
                        </a:spcAft>
                        <a:buNone/>
                      </a:pPr>
                      <a:r>
                        <a:rPr lang="en-CA" sz="1400" kern="100">
                          <a:effectLst/>
                        </a:rPr>
                        <a:t>Meals</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gn="r">
                        <a:lnSpc>
                          <a:spcPct val="115000"/>
                        </a:lnSpc>
                        <a:spcAft>
                          <a:spcPts val="800"/>
                        </a:spcAft>
                        <a:buNone/>
                      </a:pPr>
                      <a:r>
                        <a:rPr lang="en-CA" sz="1400" kern="100">
                          <a:effectLst/>
                        </a:rPr>
                        <a:t>7,882</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gn="r">
                        <a:lnSpc>
                          <a:spcPct val="115000"/>
                        </a:lnSpc>
                        <a:spcAft>
                          <a:spcPts val="800"/>
                        </a:spcAft>
                        <a:buNone/>
                      </a:pPr>
                      <a:r>
                        <a:rPr lang="en-CA" sz="1400" kern="100" dirty="0">
                          <a:effectLst/>
                        </a:rPr>
                        <a:t>8,331</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extLst>
                  <a:ext uri="{0D108BD9-81ED-4DB2-BD59-A6C34878D82A}">
                    <a16:rowId xmlns:a16="http://schemas.microsoft.com/office/drawing/2014/main" val="828215861"/>
                  </a:ext>
                </a:extLst>
              </a:tr>
              <a:tr h="306878">
                <a:tc>
                  <a:txBody>
                    <a:bodyPr/>
                    <a:lstStyle/>
                    <a:p>
                      <a:pPr>
                        <a:lnSpc>
                          <a:spcPct val="115000"/>
                        </a:lnSpc>
                        <a:spcAft>
                          <a:spcPts val="800"/>
                        </a:spcAft>
                        <a:buNone/>
                      </a:pPr>
                      <a:r>
                        <a:rPr lang="en-CA" sz="1400" kern="100">
                          <a:effectLst/>
                        </a:rPr>
                        <a:t>Member Time</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gn="r">
                        <a:lnSpc>
                          <a:spcPct val="115000"/>
                        </a:lnSpc>
                        <a:spcAft>
                          <a:spcPts val="800"/>
                        </a:spcAft>
                        <a:buNone/>
                      </a:pPr>
                      <a:r>
                        <a:rPr lang="en-CA" sz="1400" kern="100">
                          <a:effectLst/>
                        </a:rPr>
                        <a:t>211,781</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gn="r">
                        <a:lnSpc>
                          <a:spcPct val="115000"/>
                        </a:lnSpc>
                        <a:spcAft>
                          <a:spcPts val="800"/>
                        </a:spcAft>
                        <a:buNone/>
                      </a:pPr>
                      <a:r>
                        <a:rPr lang="en-CA" sz="1400" kern="100" dirty="0">
                          <a:effectLst/>
                        </a:rPr>
                        <a:t>228,300</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extLst>
                  <a:ext uri="{0D108BD9-81ED-4DB2-BD59-A6C34878D82A}">
                    <a16:rowId xmlns:a16="http://schemas.microsoft.com/office/drawing/2014/main" val="2732164879"/>
                  </a:ext>
                </a:extLst>
              </a:tr>
              <a:tr h="306878">
                <a:tc>
                  <a:txBody>
                    <a:bodyPr/>
                    <a:lstStyle/>
                    <a:p>
                      <a:pPr>
                        <a:lnSpc>
                          <a:spcPct val="115000"/>
                        </a:lnSpc>
                        <a:spcAft>
                          <a:spcPts val="800"/>
                        </a:spcAft>
                        <a:buNone/>
                      </a:pPr>
                      <a:r>
                        <a:rPr lang="en-CA" sz="1400" kern="100">
                          <a:effectLst/>
                        </a:rPr>
                        <a:t>Miscellaneous</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gn="r">
                        <a:lnSpc>
                          <a:spcPct val="115000"/>
                        </a:lnSpc>
                        <a:spcAft>
                          <a:spcPts val="800"/>
                        </a:spcAft>
                        <a:buNone/>
                      </a:pPr>
                      <a:r>
                        <a:rPr lang="en-CA" sz="1400" kern="100">
                          <a:effectLst/>
                        </a:rPr>
                        <a:t>0</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gn="r">
                        <a:lnSpc>
                          <a:spcPct val="115000"/>
                        </a:lnSpc>
                        <a:spcAft>
                          <a:spcPts val="800"/>
                        </a:spcAft>
                        <a:buNone/>
                      </a:pPr>
                      <a:r>
                        <a:rPr lang="en-CA" sz="1400" kern="100" dirty="0">
                          <a:effectLst/>
                        </a:rPr>
                        <a:t>1,413</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extLst>
                  <a:ext uri="{0D108BD9-81ED-4DB2-BD59-A6C34878D82A}">
                    <a16:rowId xmlns:a16="http://schemas.microsoft.com/office/drawing/2014/main" val="1585353677"/>
                  </a:ext>
                </a:extLst>
              </a:tr>
              <a:tr h="306878">
                <a:tc>
                  <a:txBody>
                    <a:bodyPr/>
                    <a:lstStyle/>
                    <a:p>
                      <a:pPr>
                        <a:lnSpc>
                          <a:spcPct val="115000"/>
                        </a:lnSpc>
                        <a:spcAft>
                          <a:spcPts val="800"/>
                        </a:spcAft>
                        <a:buNone/>
                      </a:pPr>
                      <a:r>
                        <a:rPr lang="en-CA" sz="1400" kern="100">
                          <a:effectLst/>
                        </a:rPr>
                        <a:t>Office</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gn="r">
                        <a:lnSpc>
                          <a:spcPct val="115000"/>
                        </a:lnSpc>
                        <a:spcAft>
                          <a:spcPts val="800"/>
                        </a:spcAft>
                        <a:buNone/>
                      </a:pPr>
                      <a:r>
                        <a:rPr lang="en-CA" sz="1400" kern="100">
                          <a:effectLst/>
                        </a:rPr>
                        <a:t>25,820</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gn="r">
                        <a:lnSpc>
                          <a:spcPct val="115000"/>
                        </a:lnSpc>
                        <a:spcAft>
                          <a:spcPts val="800"/>
                        </a:spcAft>
                        <a:buNone/>
                      </a:pPr>
                      <a:r>
                        <a:rPr lang="en-CA" sz="1400" kern="100" dirty="0">
                          <a:effectLst/>
                        </a:rPr>
                        <a:t>18,910</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extLst>
                  <a:ext uri="{0D108BD9-81ED-4DB2-BD59-A6C34878D82A}">
                    <a16:rowId xmlns:a16="http://schemas.microsoft.com/office/drawing/2014/main" val="397132631"/>
                  </a:ext>
                </a:extLst>
              </a:tr>
              <a:tr h="306878">
                <a:tc>
                  <a:txBody>
                    <a:bodyPr/>
                    <a:lstStyle/>
                    <a:p>
                      <a:pPr>
                        <a:lnSpc>
                          <a:spcPct val="115000"/>
                        </a:lnSpc>
                        <a:spcAft>
                          <a:spcPts val="800"/>
                        </a:spcAft>
                        <a:buNone/>
                      </a:pPr>
                      <a:r>
                        <a:rPr lang="en-CA" sz="1400" kern="100">
                          <a:effectLst/>
                        </a:rPr>
                        <a:t>Professional Fees</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gn="r">
                        <a:lnSpc>
                          <a:spcPct val="115000"/>
                        </a:lnSpc>
                        <a:spcAft>
                          <a:spcPts val="800"/>
                        </a:spcAft>
                        <a:buNone/>
                      </a:pPr>
                      <a:r>
                        <a:rPr lang="en-CA" sz="1400" kern="100">
                          <a:effectLst/>
                        </a:rPr>
                        <a:t>6,375</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gn="r">
                        <a:lnSpc>
                          <a:spcPct val="115000"/>
                        </a:lnSpc>
                        <a:spcAft>
                          <a:spcPts val="800"/>
                        </a:spcAft>
                        <a:buNone/>
                      </a:pPr>
                      <a:r>
                        <a:rPr lang="en-CA" sz="1400" kern="100" dirty="0">
                          <a:effectLst/>
                        </a:rPr>
                        <a:t>6,111</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extLst>
                  <a:ext uri="{0D108BD9-81ED-4DB2-BD59-A6C34878D82A}">
                    <a16:rowId xmlns:a16="http://schemas.microsoft.com/office/drawing/2014/main" val="1254487502"/>
                  </a:ext>
                </a:extLst>
              </a:tr>
              <a:tr h="306878">
                <a:tc>
                  <a:txBody>
                    <a:bodyPr/>
                    <a:lstStyle/>
                    <a:p>
                      <a:pPr>
                        <a:lnSpc>
                          <a:spcPct val="115000"/>
                        </a:lnSpc>
                        <a:spcAft>
                          <a:spcPts val="800"/>
                        </a:spcAft>
                        <a:buNone/>
                      </a:pPr>
                      <a:r>
                        <a:rPr lang="en-CA" sz="1400" kern="100">
                          <a:effectLst/>
                        </a:rPr>
                        <a:t>Salaries &amp; Wages (Board)</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gn="r">
                        <a:lnSpc>
                          <a:spcPct val="115000"/>
                        </a:lnSpc>
                        <a:spcAft>
                          <a:spcPts val="800"/>
                        </a:spcAft>
                        <a:buNone/>
                      </a:pPr>
                      <a:r>
                        <a:rPr lang="en-CA" sz="1400" kern="100">
                          <a:effectLst/>
                        </a:rPr>
                        <a:t>29,563</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gn="r">
                        <a:lnSpc>
                          <a:spcPct val="115000"/>
                        </a:lnSpc>
                        <a:spcAft>
                          <a:spcPts val="800"/>
                        </a:spcAft>
                        <a:buNone/>
                      </a:pPr>
                      <a:r>
                        <a:rPr lang="en-CA" sz="1400" kern="100" dirty="0">
                          <a:effectLst/>
                        </a:rPr>
                        <a:t>31,635</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extLst>
                  <a:ext uri="{0D108BD9-81ED-4DB2-BD59-A6C34878D82A}">
                    <a16:rowId xmlns:a16="http://schemas.microsoft.com/office/drawing/2014/main" val="889418367"/>
                  </a:ext>
                </a:extLst>
              </a:tr>
              <a:tr h="306878">
                <a:tc>
                  <a:txBody>
                    <a:bodyPr/>
                    <a:lstStyle/>
                    <a:p>
                      <a:pPr>
                        <a:lnSpc>
                          <a:spcPct val="115000"/>
                        </a:lnSpc>
                        <a:spcAft>
                          <a:spcPts val="800"/>
                        </a:spcAft>
                        <a:buNone/>
                      </a:pPr>
                      <a:r>
                        <a:rPr lang="en-CA" sz="1400" kern="100">
                          <a:effectLst/>
                        </a:rPr>
                        <a:t>Sub-Contract (now consultants)</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gn="r">
                        <a:lnSpc>
                          <a:spcPct val="115000"/>
                        </a:lnSpc>
                        <a:spcAft>
                          <a:spcPts val="800"/>
                        </a:spcAft>
                        <a:buNone/>
                      </a:pPr>
                      <a:r>
                        <a:rPr lang="en-CA" sz="1400" kern="100">
                          <a:effectLst/>
                        </a:rPr>
                        <a:t>0</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gn="r">
                        <a:lnSpc>
                          <a:spcPct val="115000"/>
                        </a:lnSpc>
                        <a:spcAft>
                          <a:spcPts val="800"/>
                        </a:spcAft>
                        <a:buNone/>
                      </a:pPr>
                      <a:r>
                        <a:rPr lang="en-CA" sz="1400" kern="100" dirty="0">
                          <a:effectLst/>
                        </a:rPr>
                        <a:t>86,683</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extLst>
                  <a:ext uri="{0D108BD9-81ED-4DB2-BD59-A6C34878D82A}">
                    <a16:rowId xmlns:a16="http://schemas.microsoft.com/office/drawing/2014/main" val="2214871079"/>
                  </a:ext>
                </a:extLst>
              </a:tr>
              <a:tr h="306878">
                <a:tc>
                  <a:txBody>
                    <a:bodyPr/>
                    <a:lstStyle/>
                    <a:p>
                      <a:pPr>
                        <a:lnSpc>
                          <a:spcPct val="115000"/>
                        </a:lnSpc>
                        <a:spcAft>
                          <a:spcPts val="800"/>
                        </a:spcAft>
                        <a:buNone/>
                      </a:pPr>
                      <a:r>
                        <a:rPr lang="en-CA" sz="1400" kern="100">
                          <a:effectLst/>
                        </a:rPr>
                        <a:t>Website</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gn="r">
                        <a:lnSpc>
                          <a:spcPct val="115000"/>
                        </a:lnSpc>
                        <a:spcAft>
                          <a:spcPts val="800"/>
                        </a:spcAft>
                        <a:buNone/>
                      </a:pPr>
                      <a:r>
                        <a:rPr lang="en-CA" sz="1400" kern="100">
                          <a:effectLst/>
                        </a:rPr>
                        <a:t>41,240</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gn="r">
                        <a:lnSpc>
                          <a:spcPct val="115000"/>
                        </a:lnSpc>
                        <a:spcAft>
                          <a:spcPts val="800"/>
                        </a:spcAft>
                        <a:buNone/>
                      </a:pPr>
                      <a:r>
                        <a:rPr lang="en-CA" sz="1400" kern="100" dirty="0">
                          <a:effectLst/>
                        </a:rPr>
                        <a:t>22,811</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extLst>
                  <a:ext uri="{0D108BD9-81ED-4DB2-BD59-A6C34878D82A}">
                    <a16:rowId xmlns:a16="http://schemas.microsoft.com/office/drawing/2014/main" val="2454207510"/>
                  </a:ext>
                </a:extLst>
              </a:tr>
              <a:tr h="306878">
                <a:tc>
                  <a:txBody>
                    <a:bodyPr/>
                    <a:lstStyle/>
                    <a:p>
                      <a:pPr>
                        <a:lnSpc>
                          <a:spcPct val="115000"/>
                        </a:lnSpc>
                        <a:spcAft>
                          <a:spcPts val="800"/>
                        </a:spcAft>
                        <a:buNone/>
                      </a:pPr>
                      <a:r>
                        <a:rPr lang="en-CA" sz="1400" kern="100">
                          <a:effectLst/>
                        </a:rPr>
                        <a:t>Travel (Dr. Chris Turner incl.)</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gn="r">
                        <a:lnSpc>
                          <a:spcPct val="115000"/>
                        </a:lnSpc>
                        <a:spcAft>
                          <a:spcPts val="800"/>
                        </a:spcAft>
                        <a:buNone/>
                      </a:pPr>
                      <a:r>
                        <a:rPr lang="en-CA" sz="1400" kern="100">
                          <a:effectLst/>
                        </a:rPr>
                        <a:t>12,351</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gn="r">
                        <a:lnSpc>
                          <a:spcPct val="115000"/>
                        </a:lnSpc>
                        <a:spcAft>
                          <a:spcPts val="800"/>
                        </a:spcAft>
                        <a:buNone/>
                      </a:pPr>
                      <a:r>
                        <a:rPr lang="en-CA" sz="1400" kern="100" dirty="0">
                          <a:effectLst/>
                        </a:rPr>
                        <a:t>4,070</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extLst>
                  <a:ext uri="{0D108BD9-81ED-4DB2-BD59-A6C34878D82A}">
                    <a16:rowId xmlns:a16="http://schemas.microsoft.com/office/drawing/2014/main" val="2326161234"/>
                  </a:ext>
                </a:extLst>
              </a:tr>
              <a:tr h="306878">
                <a:tc>
                  <a:txBody>
                    <a:bodyPr/>
                    <a:lstStyle/>
                    <a:p>
                      <a:pPr>
                        <a:lnSpc>
                          <a:spcPct val="115000"/>
                        </a:lnSpc>
                        <a:spcAft>
                          <a:spcPts val="800"/>
                        </a:spcAft>
                        <a:buNone/>
                      </a:pPr>
                      <a:r>
                        <a:rPr lang="en-CA" sz="1400" kern="100" dirty="0">
                          <a:effectLst/>
                        </a:rPr>
                        <a:t> </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gn="r">
                        <a:lnSpc>
                          <a:spcPct val="115000"/>
                        </a:lnSpc>
                        <a:spcAft>
                          <a:spcPts val="800"/>
                        </a:spcAft>
                        <a:buNone/>
                      </a:pPr>
                      <a:r>
                        <a:rPr lang="en-CA" sz="1400" kern="100">
                          <a:effectLst/>
                        </a:rPr>
                        <a:t>$450,497</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tc>
                  <a:txBody>
                    <a:bodyPr/>
                    <a:lstStyle/>
                    <a:p>
                      <a:pPr algn="r">
                        <a:lnSpc>
                          <a:spcPct val="115000"/>
                        </a:lnSpc>
                        <a:spcAft>
                          <a:spcPts val="800"/>
                        </a:spcAft>
                        <a:buNone/>
                      </a:pPr>
                      <a:r>
                        <a:rPr lang="en-CA" sz="1400" kern="100" dirty="0">
                          <a:effectLst/>
                        </a:rPr>
                        <a:t>$449,068</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6742" marR="56742" marT="0" marB="0"/>
                </a:tc>
                <a:extLst>
                  <a:ext uri="{0D108BD9-81ED-4DB2-BD59-A6C34878D82A}">
                    <a16:rowId xmlns:a16="http://schemas.microsoft.com/office/drawing/2014/main" val="141777589"/>
                  </a:ext>
                </a:extLst>
              </a:tr>
            </a:tbl>
          </a:graphicData>
        </a:graphic>
      </p:graphicFrame>
    </p:spTree>
    <p:extLst>
      <p:ext uri="{BB962C8B-B14F-4D97-AF65-F5344CB8AC3E}">
        <p14:creationId xmlns:p14="http://schemas.microsoft.com/office/powerpoint/2010/main" val="3426989816"/>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Dues Presentation" id="{B99358F0-F53E-4C82-9C62-D5C06312BE81}" vid="{FA5BC31D-B749-455C-BD25-5875AC42FA30}"/>
    </a:ext>
  </a:extLst>
</a:theme>
</file>

<file path=ppt/theme/theme2.xml><?xml version="1.0" encoding="utf-8"?>
<a:theme xmlns:a="http://schemas.openxmlformats.org/drawingml/2006/main" name="1. Title Slidees">
  <a:themeElements>
    <a:clrScheme name="1. Title Slidees">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 Title Slidees">
  <a:themeElements>
    <a:clrScheme name="1. Title Slidees">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C5FA373378AD4BB2D300F43AFBFCE4" ma:contentTypeVersion="18" ma:contentTypeDescription="Create a new document." ma:contentTypeScope="" ma:versionID="411ae0c1a965e0c81106877053318e1f">
  <xsd:schema xmlns:xsd="http://www.w3.org/2001/XMLSchema" xmlns:xs="http://www.w3.org/2001/XMLSchema" xmlns:p="http://schemas.microsoft.com/office/2006/metadata/properties" xmlns:ns2="bd5dc15b-0316-474b-8f76-8340e2671599" xmlns:ns3="9a79dd4b-e114-4119-963c-3da3a47f89d4" targetNamespace="http://schemas.microsoft.com/office/2006/metadata/properties" ma:root="true" ma:fieldsID="fdd04a2286b93f5a9f24b3f8c5536e96" ns2:_="" ns3:_="">
    <xsd:import namespace="bd5dc15b-0316-474b-8f76-8340e2671599"/>
    <xsd:import namespace="9a79dd4b-e114-4119-963c-3da3a47f89d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5dc15b-0316-474b-8f76-8340e26715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409dac-b02a-436f-845c-c781058e204a}" ma:internalName="TaxCatchAll" ma:showField="CatchAllData" ma:web="bd5dc15b-0316-474b-8f76-8340e267159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a79dd4b-e114-4119-963c-3da3a47f89d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87ee8f4-46d4-4b6b-8dbf-1fe458db04b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d5dc15b-0316-474b-8f76-8340e2671599" xsi:nil="true"/>
    <lcf76f155ced4ddcb4097134ff3c332f xmlns="9a79dd4b-e114-4119-963c-3da3a47f89d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A6B5734-DEA3-4FF1-AD1F-A17B78EE01C3}">
  <ds:schemaRefs>
    <ds:schemaRef ds:uri="http://schemas.microsoft.com/sharepoint/v3/contenttype/forms"/>
  </ds:schemaRefs>
</ds:datastoreItem>
</file>

<file path=customXml/itemProps2.xml><?xml version="1.0" encoding="utf-8"?>
<ds:datastoreItem xmlns:ds="http://schemas.openxmlformats.org/officeDocument/2006/customXml" ds:itemID="{25151C33-4E9C-4B05-8988-F2B21762A3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5dc15b-0316-474b-8f76-8340e2671599"/>
    <ds:schemaRef ds:uri="9a79dd4b-e114-4119-963c-3da3a47f89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C5FD61-97AF-49E8-89B0-39FD19B85DDA}">
  <ds:schemaRefs>
    <ds:schemaRef ds:uri="http://schemas.microsoft.com/office/2006/metadata/properties"/>
    <ds:schemaRef ds:uri="http://schemas.microsoft.com/office/infopath/2007/PartnerControls"/>
    <ds:schemaRef ds:uri="bd5dc15b-0316-474b-8f76-8340e2671599"/>
    <ds:schemaRef ds:uri="9a79dd4b-e114-4119-963c-3da3a47f89d4"/>
  </ds:schemaRefs>
</ds:datastoreItem>
</file>

<file path=docProps/app.xml><?xml version="1.0" encoding="utf-8"?>
<Properties xmlns="http://schemas.openxmlformats.org/officeDocument/2006/extended-properties" xmlns:vt="http://schemas.openxmlformats.org/officeDocument/2006/docPropsVTypes">
  <Template>Dues Presentation</Template>
  <TotalTime>2112</TotalTime>
  <Words>1898</Words>
  <Application>Microsoft Office PowerPoint</Application>
  <PresentationFormat>Widescreen</PresentationFormat>
  <Paragraphs>307</Paragraphs>
  <Slides>23</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Aptos</vt:lpstr>
      <vt:lpstr>Arial</vt:lpstr>
      <vt:lpstr>Bookman Old Style</vt:lpstr>
      <vt:lpstr>Calibri</vt:lpstr>
      <vt:lpstr>Franklin Gothic Book</vt:lpstr>
      <vt:lpstr>Montserrat</vt:lpstr>
      <vt:lpstr>Verdana</vt:lpstr>
      <vt:lpstr>1_RetrospectVTI</vt:lpstr>
      <vt:lpstr>1. Title Slidees</vt:lpstr>
      <vt:lpstr>1_1. Title Slidees</vt:lpstr>
      <vt:lpstr>Looking Forward….The best is yet to come</vt:lpstr>
      <vt:lpstr>First Nations  Land  Acknowledgement</vt:lpstr>
      <vt:lpstr>PowerPoint Presentation</vt:lpstr>
      <vt:lpstr>VJH MSA:  Your voice in healthcare </vt:lpstr>
      <vt:lpstr>Strategic Pillars   </vt:lpstr>
      <vt:lpstr> VJH MSA: 2024-2025 </vt:lpstr>
      <vt:lpstr>Medical Staff Dues   </vt:lpstr>
      <vt:lpstr>   MSA Financials </vt:lpstr>
      <vt:lpstr>PowerPoint Presentation</vt:lpstr>
      <vt:lpstr>PowerPoint Presentation</vt:lpstr>
      <vt:lpstr>Election of MSA Board</vt:lpstr>
      <vt:lpstr>Motion:  To elect the following to the VJH MSA Board of Directors. The role of president will be appointed at the first executive meeting on November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Medical Staff Dues:  Please Pay  2025/26 year to date  </vt:lpstr>
      <vt:lpstr>Motion:     To adjourn the 2024/25 VJH MSA Annual General Meeting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Forward…. The best is still to come</dc:title>
  <dc:creator>sharon Hughes-Geekie</dc:creator>
  <cp:lastModifiedBy>Susan Cyr</cp:lastModifiedBy>
  <cp:revision>3</cp:revision>
  <dcterms:created xsi:type="dcterms:W3CDTF">2023-10-12T13:10:23Z</dcterms:created>
  <dcterms:modified xsi:type="dcterms:W3CDTF">2025-10-23T18:10:32Z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0x01010087C5FA373378AD4BB2D300F43AFBFCE4</vt:lpwstr>
  </property>
  <property fmtid="{D5CDD505-2E9C-101B-9397-08002B2CF9AE}" pid="3" name="MediaServiceImageTags">
    <vt:lpwstr/>
  </property>
</Properties>
</file>